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0" r:id="rId2"/>
    <p:sldMasterId id="2147483845" r:id="rId3"/>
    <p:sldMasterId id="2147483865" r:id="rId4"/>
    <p:sldMasterId id="2147483894" r:id="rId5"/>
    <p:sldMasterId id="2147483680" r:id="rId6"/>
    <p:sldMasterId id="2147483749" r:id="rId7"/>
  </p:sldMasterIdLst>
  <p:notesMasterIdLst>
    <p:notesMasterId r:id="rId44"/>
  </p:notesMasterIdLst>
  <p:sldIdLst>
    <p:sldId id="1597" r:id="rId8"/>
    <p:sldId id="1463" r:id="rId9"/>
    <p:sldId id="1659" r:id="rId10"/>
    <p:sldId id="1552" r:id="rId11"/>
    <p:sldId id="1553" r:id="rId12"/>
    <p:sldId id="1554" r:id="rId13"/>
    <p:sldId id="1555" r:id="rId14"/>
    <p:sldId id="1556" r:id="rId15"/>
    <p:sldId id="1677" r:id="rId16"/>
    <p:sldId id="1678" r:id="rId17"/>
    <p:sldId id="1575" r:id="rId18"/>
    <p:sldId id="1570" r:id="rId19"/>
    <p:sldId id="1584" r:id="rId20"/>
    <p:sldId id="291" r:id="rId21"/>
    <p:sldId id="1666" r:id="rId22"/>
    <p:sldId id="1660" r:id="rId23"/>
    <p:sldId id="1665" r:id="rId24"/>
    <p:sldId id="1663" r:id="rId25"/>
    <p:sldId id="279" r:id="rId26"/>
    <p:sldId id="1679" r:id="rId27"/>
    <p:sldId id="1591" r:id="rId28"/>
    <p:sldId id="259" r:id="rId29"/>
    <p:sldId id="260" r:id="rId30"/>
    <p:sldId id="261" r:id="rId31"/>
    <p:sldId id="262" r:id="rId32"/>
    <p:sldId id="1582" r:id="rId33"/>
    <p:sldId id="1670" r:id="rId34"/>
    <p:sldId id="1655" r:id="rId35"/>
    <p:sldId id="1661" r:id="rId36"/>
    <p:sldId id="1583" r:id="rId37"/>
    <p:sldId id="1662" r:id="rId38"/>
    <p:sldId id="1593" r:id="rId39"/>
    <p:sldId id="1464" r:id="rId40"/>
    <p:sldId id="1681" r:id="rId41"/>
    <p:sldId id="1658" r:id="rId42"/>
    <p:sldId id="146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33EACCD-F211-47D5-A05D-230210DD36BE}">
          <p14:sldIdLst>
            <p14:sldId id="1597"/>
            <p14:sldId id="1463"/>
            <p14:sldId id="1659"/>
          </p14:sldIdLst>
        </p14:section>
        <p14:section name="Serverless on Azure" id="{9995ED16-EB5D-4859-B61B-B1679CE38A02}">
          <p14:sldIdLst>
            <p14:sldId id="1552"/>
            <p14:sldId id="1553"/>
            <p14:sldId id="1554"/>
            <p14:sldId id="1555"/>
            <p14:sldId id="1556"/>
            <p14:sldId id="1677"/>
            <p14:sldId id="1678"/>
            <p14:sldId id="1575"/>
          </p14:sldIdLst>
        </p14:section>
        <p14:section name="Functions" id="{BE9EC3A0-011D-4ED4-9103-9E5274AD4E0F}">
          <p14:sldIdLst>
            <p14:sldId id="1570"/>
            <p14:sldId id="1584"/>
            <p14:sldId id="291"/>
            <p14:sldId id="1666"/>
            <p14:sldId id="1660"/>
            <p14:sldId id="1665"/>
            <p14:sldId id="1663"/>
            <p14:sldId id="279"/>
            <p14:sldId id="1679"/>
          </p14:sldIdLst>
        </p14:section>
        <p14:section name="Logic Apps" id="{23DBC603-C159-49B8-9864-B51CEF4DC158}">
          <p14:sldIdLst>
            <p14:sldId id="1591"/>
            <p14:sldId id="259"/>
            <p14:sldId id="260"/>
            <p14:sldId id="261"/>
            <p14:sldId id="262"/>
            <p14:sldId id="1582"/>
          </p14:sldIdLst>
        </p14:section>
        <p14:section name="Event Grid" id="{BE3C494A-8178-4C2C-931A-9FF960CBF439}">
          <p14:sldIdLst>
            <p14:sldId id="1670"/>
            <p14:sldId id="1655"/>
            <p14:sldId id="1661"/>
            <p14:sldId id="1583"/>
            <p14:sldId id="1662"/>
          </p14:sldIdLst>
        </p14:section>
        <p14:section name="Final Demo" id="{E5A8F799-1971-4698-9C8B-DFC23C63CA65}">
          <p14:sldIdLst>
            <p14:sldId id="1593"/>
          </p14:sldIdLst>
        </p14:section>
        <p14:section name="Closing" id="{D19A78CC-12A7-48D0-A378-E2753E2E9CCC}">
          <p14:sldIdLst>
            <p14:sldId id="1464"/>
            <p14:sldId id="1681"/>
            <p14:sldId id="1658"/>
            <p14:sldId id="1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78D7"/>
    <a:srgbClr val="004B1C"/>
    <a:srgbClr val="008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2313" autoAdjust="0"/>
  </p:normalViewPr>
  <p:slideViewPr>
    <p:cSldViewPr snapToGrid="0">
      <p:cViewPr varScale="1">
        <p:scale>
          <a:sx n="75" d="100"/>
          <a:sy n="75" d="100"/>
        </p:scale>
        <p:origin x="663"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slide" Target="slides/slide3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6/11/relationships/changesInfo" Target="changesInfos/changesInfo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tableStyles" Target="tableStyle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ollier" userId="c2873510-4a44-4d85-aef3-d7e8e051fe69" providerId="ADAL" clId="{CB384C6B-A00D-433E-855E-730CF8DB42CF}"/>
    <pc:docChg chg="undo custSel addSld delSld modSld sldOrd delMainMaster modMainMaster modSection">
      <pc:chgData name="Michael Collier" userId="c2873510-4a44-4d85-aef3-d7e8e051fe69" providerId="ADAL" clId="{CB384C6B-A00D-433E-855E-730CF8DB42CF}" dt="2018-03-09T03:51:48.253" v="4065"/>
      <pc:docMkLst>
        <pc:docMk/>
      </pc:docMkLst>
      <pc:sldChg chg="modNotesTx">
        <pc:chgData name="Michael Collier" userId="c2873510-4a44-4d85-aef3-d7e8e051fe69" providerId="ADAL" clId="{CB384C6B-A00D-433E-855E-730CF8DB42CF}" dt="2018-03-09T02:34:41.051" v="3238" actId="20577"/>
        <pc:sldMkLst>
          <pc:docMk/>
          <pc:sldMk cId="3826109755" sldId="259"/>
        </pc:sldMkLst>
      </pc:sldChg>
      <pc:sldChg chg="addSp modSp modAnim">
        <pc:chgData name="Michael Collier" userId="c2873510-4a44-4d85-aef3-d7e8e051fe69" providerId="ADAL" clId="{CB384C6B-A00D-433E-855E-730CF8DB42CF}" dt="2018-03-07T20:42:45.279" v="1476" actId="1076"/>
        <pc:sldMkLst>
          <pc:docMk/>
          <pc:sldMk cId="3015488624" sldId="291"/>
        </pc:sldMkLst>
        <pc:spChg chg="add mod ord">
          <ac:chgData name="Michael Collier" userId="c2873510-4a44-4d85-aef3-d7e8e051fe69" providerId="ADAL" clId="{CB384C6B-A00D-433E-855E-730CF8DB42CF}" dt="2018-03-07T20:42:06.107" v="1473" actId="167"/>
          <ac:spMkLst>
            <pc:docMk/>
            <pc:sldMk cId="3015488624" sldId="291"/>
            <ac:spMk id="2" creationId="{C63A9B13-2CFE-4C94-8410-49A19CF01105}"/>
          </ac:spMkLst>
        </pc:spChg>
        <pc:spChg chg="mod">
          <ac:chgData name="Michael Collier" userId="c2873510-4a44-4d85-aef3-d7e8e051fe69" providerId="ADAL" clId="{CB384C6B-A00D-433E-855E-730CF8DB42CF}" dt="2018-03-07T20:40:27.596" v="1456" actId="255"/>
          <ac:spMkLst>
            <pc:docMk/>
            <pc:sldMk cId="3015488624" sldId="291"/>
            <ac:spMk id="31" creationId="{D69B9DA0-50A6-2D40-9ED8-BE602120876D}"/>
          </ac:spMkLst>
        </pc:spChg>
        <pc:grpChg chg="mod ord">
          <ac:chgData name="Michael Collier" userId="c2873510-4a44-4d85-aef3-d7e8e051fe69" providerId="ADAL" clId="{CB384C6B-A00D-433E-855E-730CF8DB42CF}" dt="2018-03-07T20:42:09.894" v="1474" actId="166"/>
          <ac:grpSpMkLst>
            <pc:docMk/>
            <pc:sldMk cId="3015488624" sldId="291"/>
            <ac:grpSpMk id="32" creationId="{2E8FFFD2-1E07-F442-B390-CFD0EDEFCE34}"/>
          </ac:grpSpMkLst>
        </pc:grpChg>
        <pc:picChg chg="mod">
          <ac:chgData name="Michael Collier" userId="c2873510-4a44-4d85-aef3-d7e8e051fe69" providerId="ADAL" clId="{CB384C6B-A00D-433E-855E-730CF8DB42CF}" dt="2018-03-07T20:40:44.771" v="1461" actId="1076"/>
          <ac:picMkLst>
            <pc:docMk/>
            <pc:sldMk cId="3015488624" sldId="291"/>
            <ac:picMk id="35" creationId="{B5C4F162-1E09-8545-9C3E-C06F0E713ACE}"/>
          </ac:picMkLst>
        </pc:picChg>
      </pc:sldChg>
      <pc:sldChg chg="ord">
        <pc:chgData name="Michael Collier" userId="c2873510-4a44-4d85-aef3-d7e8e051fe69" providerId="ADAL" clId="{CB384C6B-A00D-433E-855E-730CF8DB42CF}" dt="2018-03-09T03:51:48.253" v="4065"/>
        <pc:sldMkLst>
          <pc:docMk/>
          <pc:sldMk cId="230148450" sldId="301"/>
        </pc:sldMkLst>
      </pc:sldChg>
      <pc:sldChg chg="addSp delSp modSp del modTransition">
        <pc:chgData name="Michael Collier" userId="c2873510-4a44-4d85-aef3-d7e8e051fe69" providerId="ADAL" clId="{CB384C6B-A00D-433E-855E-730CF8DB42CF}" dt="2018-03-09T03:16:13.593" v="3880" actId="2696"/>
        <pc:sldMkLst>
          <pc:docMk/>
          <pc:sldMk cId="2827142831" sldId="301"/>
        </pc:sldMkLst>
        <pc:spChg chg="mod">
          <ac:chgData name="Michael Collier" userId="c2873510-4a44-4d85-aef3-d7e8e051fe69" providerId="ADAL" clId="{CB384C6B-A00D-433E-855E-730CF8DB42CF}" dt="2018-03-07T21:54:16.818" v="1582" actId="14100"/>
          <ac:spMkLst>
            <pc:docMk/>
            <pc:sldMk cId="2827142831" sldId="301"/>
            <ac:spMk id="3" creationId="{E62D40A9-056A-457F-9018-9169B7B40F83}"/>
          </ac:spMkLst>
        </pc:spChg>
        <pc:spChg chg="add del mod">
          <ac:chgData name="Michael Collier" userId="c2873510-4a44-4d85-aef3-d7e8e051fe69" providerId="ADAL" clId="{CB384C6B-A00D-433E-855E-730CF8DB42CF}" dt="2018-03-07T21:51:06.398" v="1497" actId="14100"/>
          <ac:spMkLst>
            <pc:docMk/>
            <pc:sldMk cId="2827142831" sldId="301"/>
            <ac:spMk id="4" creationId="{C1444FFE-D529-4592-B95B-B63CB2A2333D}"/>
          </ac:spMkLst>
        </pc:spChg>
        <pc:spChg chg="add del mod">
          <ac:chgData name="Michael Collier" userId="c2873510-4a44-4d85-aef3-d7e8e051fe69" providerId="ADAL" clId="{CB384C6B-A00D-433E-855E-730CF8DB42CF}" dt="2018-03-07T21:51:06.398" v="1497" actId="14100"/>
          <ac:spMkLst>
            <pc:docMk/>
            <pc:sldMk cId="2827142831" sldId="301"/>
            <ac:spMk id="5" creationId="{1C3DF27B-C286-459C-8E71-905D8DD33D12}"/>
          </ac:spMkLst>
        </pc:spChg>
        <pc:spChg chg="add del mod">
          <ac:chgData name="Michael Collier" userId="c2873510-4a44-4d85-aef3-d7e8e051fe69" providerId="ADAL" clId="{CB384C6B-A00D-433E-855E-730CF8DB42CF}" dt="2018-03-07T21:51:06.398" v="1497" actId="14100"/>
          <ac:spMkLst>
            <pc:docMk/>
            <pc:sldMk cId="2827142831" sldId="301"/>
            <ac:spMk id="6" creationId="{2ADD2198-7851-46E1-A49D-DCAAEB6F1794}"/>
          </ac:spMkLst>
        </pc:spChg>
        <pc:spChg chg="add del mod">
          <ac:chgData name="Michael Collier" userId="c2873510-4a44-4d85-aef3-d7e8e051fe69" providerId="ADAL" clId="{CB384C6B-A00D-433E-855E-730CF8DB42CF}" dt="2018-03-07T21:54:04.495" v="1576" actId="14100"/>
          <ac:spMkLst>
            <pc:docMk/>
            <pc:sldMk cId="2827142831" sldId="301"/>
            <ac:spMk id="7" creationId="{B4C6C3EA-411C-422E-BED3-07D88D7A6362}"/>
          </ac:spMkLst>
        </pc:spChg>
        <pc:spChg chg="add del mod">
          <ac:chgData name="Michael Collier" userId="c2873510-4a44-4d85-aef3-d7e8e051fe69" providerId="ADAL" clId="{CB384C6B-A00D-433E-855E-730CF8DB42CF}" dt="2018-03-07T21:54:12.611" v="1578" actId="14100"/>
          <ac:spMkLst>
            <pc:docMk/>
            <pc:sldMk cId="2827142831" sldId="301"/>
            <ac:spMk id="8" creationId="{13DECF41-A08D-469F-B4FE-B8A152C4EE4E}"/>
          </ac:spMkLst>
        </pc:spChg>
        <pc:spChg chg="add del mod">
          <ac:chgData name="Michael Collier" userId="c2873510-4a44-4d85-aef3-d7e8e051fe69" providerId="ADAL" clId="{CB384C6B-A00D-433E-855E-730CF8DB42CF}" dt="2018-03-07T21:54:13.376" v="1579" actId="14100"/>
          <ac:spMkLst>
            <pc:docMk/>
            <pc:sldMk cId="2827142831" sldId="301"/>
            <ac:spMk id="9" creationId="{F6E9769F-FA87-4899-9E03-F17A4F908ED0}"/>
          </ac:spMkLst>
        </pc:spChg>
        <pc:spChg chg="add del mod">
          <ac:chgData name="Michael Collier" userId="c2873510-4a44-4d85-aef3-d7e8e051fe69" providerId="ADAL" clId="{CB384C6B-A00D-433E-855E-730CF8DB42CF}" dt="2018-03-07T21:54:13.616" v="1580" actId="14100"/>
          <ac:spMkLst>
            <pc:docMk/>
            <pc:sldMk cId="2827142831" sldId="301"/>
            <ac:spMk id="10" creationId="{09EB4B07-5061-4D89-B99A-CEB957D0C07E}"/>
          </ac:spMkLst>
        </pc:spChg>
        <pc:spChg chg="add del mod">
          <ac:chgData name="Michael Collier" userId="c2873510-4a44-4d85-aef3-d7e8e051fe69" providerId="ADAL" clId="{CB384C6B-A00D-433E-855E-730CF8DB42CF}" dt="2018-03-07T21:54:13.783" v="1581" actId="14100"/>
          <ac:spMkLst>
            <pc:docMk/>
            <pc:sldMk cId="2827142831" sldId="301"/>
            <ac:spMk id="11" creationId="{4139E439-78E6-4F54-9D1E-72C54D84DA5C}"/>
          </ac:spMkLst>
        </pc:spChg>
      </pc:sldChg>
      <pc:sldChg chg="modSp del">
        <pc:chgData name="Michael Collier" userId="c2873510-4a44-4d85-aef3-d7e8e051fe69" providerId="ADAL" clId="{CB384C6B-A00D-433E-855E-730CF8DB42CF}" dt="2018-03-09T03:45:35.464" v="4021" actId="2696"/>
        <pc:sldMkLst>
          <pc:docMk/>
          <pc:sldMk cId="3280635372" sldId="868"/>
        </pc:sldMkLst>
        <pc:spChg chg="mod">
          <ac:chgData name="Michael Collier" userId="c2873510-4a44-4d85-aef3-d7e8e051fe69" providerId="ADAL" clId="{CB384C6B-A00D-433E-855E-730CF8DB42CF}" dt="2018-03-09T03:44:53.296" v="4020" actId="1076"/>
          <ac:spMkLst>
            <pc:docMk/>
            <pc:sldMk cId="3280635372" sldId="868"/>
            <ac:spMk id="2" creationId="{00000000-0000-0000-0000-000000000000}"/>
          </ac:spMkLst>
        </pc:spChg>
        <pc:picChg chg="mod">
          <ac:chgData name="Michael Collier" userId="c2873510-4a44-4d85-aef3-d7e8e051fe69" providerId="ADAL" clId="{CB384C6B-A00D-433E-855E-730CF8DB42CF}" dt="2018-03-09T03:44:30.361" v="4017" actId="1076"/>
          <ac:picMkLst>
            <pc:docMk/>
            <pc:sldMk cId="3280635372" sldId="868"/>
            <ac:picMk id="19" creationId="{257D776D-2BB6-4684-830B-4F53BBA27AD2}"/>
          </ac:picMkLst>
        </pc:picChg>
      </pc:sldChg>
      <pc:sldChg chg="addSp delSp modSp add del">
        <pc:chgData name="Michael Collier" userId="c2873510-4a44-4d85-aef3-d7e8e051fe69" providerId="ADAL" clId="{CB384C6B-A00D-433E-855E-730CF8DB42CF}" dt="2018-03-09T03:48:48.804" v="4051" actId="20577"/>
        <pc:sldMkLst>
          <pc:docMk/>
          <pc:sldMk cId="1393502866" sldId="1463"/>
        </pc:sldMkLst>
        <pc:spChg chg="add del mod">
          <ac:chgData name="Michael Collier" userId="c2873510-4a44-4d85-aef3-d7e8e051fe69" providerId="ADAL" clId="{CB384C6B-A00D-433E-855E-730CF8DB42CF}" dt="2018-03-07T20:28:47.722" v="1426" actId="14100"/>
          <ac:spMkLst>
            <pc:docMk/>
            <pc:sldMk cId="1393502866" sldId="1463"/>
            <ac:spMk id="2" creationId="{7D703913-9634-420A-AB9A-3BB18F2913FB}"/>
          </ac:spMkLst>
        </pc:spChg>
        <pc:spChg chg="add del mod">
          <ac:chgData name="Michael Collier" userId="c2873510-4a44-4d85-aef3-d7e8e051fe69" providerId="ADAL" clId="{CB384C6B-A00D-433E-855E-730CF8DB42CF}" dt="2018-03-07T20:28:47.722" v="1426" actId="14100"/>
          <ac:spMkLst>
            <pc:docMk/>
            <pc:sldMk cId="1393502866" sldId="1463"/>
            <ac:spMk id="3" creationId="{F51281EE-9D76-498E-981C-37B5FC8D72F8}"/>
          </ac:spMkLst>
        </pc:spChg>
        <pc:spChg chg="mod">
          <ac:chgData name="Michael Collier" userId="c2873510-4a44-4d85-aef3-d7e8e051fe69" providerId="ADAL" clId="{CB384C6B-A00D-433E-855E-730CF8DB42CF}" dt="2018-03-07T20:29:55.998" v="1429" actId="14100"/>
          <ac:spMkLst>
            <pc:docMk/>
            <pc:sldMk cId="1393502866" sldId="1463"/>
            <ac:spMk id="4" creationId="{DB1EB9D5-EF7F-4018-8B18-B0F1F833BF0E}"/>
          </ac:spMkLst>
        </pc:spChg>
        <pc:spChg chg="mod">
          <ac:chgData name="Michael Collier" userId="c2873510-4a44-4d85-aef3-d7e8e051fe69" providerId="ADAL" clId="{CB384C6B-A00D-433E-855E-730CF8DB42CF}" dt="2018-03-09T03:48:48.804" v="4051" actId="20577"/>
          <ac:spMkLst>
            <pc:docMk/>
            <pc:sldMk cId="1393502866" sldId="1463"/>
            <ac:spMk id="5" creationId="{ECBC1C5F-A3FD-4955-915D-F7FA11DCEA9F}"/>
          </ac:spMkLst>
        </pc:spChg>
        <pc:spChg chg="del">
          <ac:chgData name="Michael Collier" userId="c2873510-4a44-4d85-aef3-d7e8e051fe69" providerId="ADAL" clId="{CB384C6B-A00D-433E-855E-730CF8DB42CF}" dt="2018-03-07T17:56:21.084" v="161" actId="14100"/>
          <ac:spMkLst>
            <pc:docMk/>
            <pc:sldMk cId="1393502866" sldId="1463"/>
            <ac:spMk id="6" creationId="{A13D4657-E618-4593-9F65-E24EA936687A}"/>
          </ac:spMkLst>
        </pc:spChg>
      </pc:sldChg>
      <pc:sldChg chg="modSp">
        <pc:chgData name="Michael Collier" userId="c2873510-4a44-4d85-aef3-d7e8e051fe69" providerId="ADAL" clId="{CB384C6B-A00D-433E-855E-730CF8DB42CF}" dt="2018-03-09T03:03:27.787" v="3705" actId="20577"/>
        <pc:sldMkLst>
          <pc:docMk/>
          <pc:sldMk cId="1581655428" sldId="1464"/>
        </pc:sldMkLst>
        <pc:spChg chg="mod">
          <ac:chgData name="Michael Collier" userId="c2873510-4a44-4d85-aef3-d7e8e051fe69" providerId="ADAL" clId="{CB384C6B-A00D-433E-855E-730CF8DB42CF}" dt="2018-03-09T03:03:27.787" v="3705" actId="20577"/>
          <ac:spMkLst>
            <pc:docMk/>
            <pc:sldMk cId="1581655428" sldId="1464"/>
            <ac:spMk id="4" creationId="{FB1C65E1-843B-4EF5-9A54-C9B7F8515418}"/>
          </ac:spMkLst>
        </pc:spChg>
      </pc:sldChg>
      <pc:sldChg chg="del">
        <pc:chgData name="Michael Collier" userId="c2873510-4a44-4d85-aef3-d7e8e051fe69" providerId="ADAL" clId="{CB384C6B-A00D-433E-855E-730CF8DB42CF}" dt="2018-03-09T03:50:15.893" v="4057" actId="2696"/>
        <pc:sldMkLst>
          <pc:docMk/>
          <pc:sldMk cId="564304858" sldId="1552"/>
        </pc:sldMkLst>
      </pc:sldChg>
      <pc:sldChg chg="modSp del">
        <pc:chgData name="Michael Collier" userId="c2873510-4a44-4d85-aef3-d7e8e051fe69" providerId="ADAL" clId="{CB384C6B-A00D-433E-855E-730CF8DB42CF}" dt="2018-03-09T03:50:16.035" v="4058" actId="2696"/>
        <pc:sldMkLst>
          <pc:docMk/>
          <pc:sldMk cId="3010372474" sldId="1553"/>
        </pc:sldMkLst>
        <pc:spChg chg="mod">
          <ac:chgData name="Michael Collier" userId="c2873510-4a44-4d85-aef3-d7e8e051fe69" providerId="ADAL" clId="{CB384C6B-A00D-433E-855E-730CF8DB42CF}" dt="2018-03-09T02:21:48.292" v="3175" actId="27636"/>
          <ac:spMkLst>
            <pc:docMk/>
            <pc:sldMk cId="3010372474" sldId="1553"/>
            <ac:spMk id="100" creationId="{96F58931-72DE-4EFD-9830-571AD5FC2402}"/>
          </ac:spMkLst>
        </pc:spChg>
      </pc:sldChg>
      <pc:sldChg chg="modSp del">
        <pc:chgData name="Michael Collier" userId="c2873510-4a44-4d85-aef3-d7e8e051fe69" providerId="ADAL" clId="{CB384C6B-A00D-433E-855E-730CF8DB42CF}" dt="2018-03-09T03:50:16.093" v="4059" actId="2696"/>
        <pc:sldMkLst>
          <pc:docMk/>
          <pc:sldMk cId="3581665344" sldId="1554"/>
        </pc:sldMkLst>
        <pc:spChg chg="mod">
          <ac:chgData name="Michael Collier" userId="c2873510-4a44-4d85-aef3-d7e8e051fe69" providerId="ADAL" clId="{CB384C6B-A00D-433E-855E-730CF8DB42CF}" dt="2018-03-09T02:21:48.320" v="3176" actId="27636"/>
          <ac:spMkLst>
            <pc:docMk/>
            <pc:sldMk cId="3581665344" sldId="1554"/>
            <ac:spMk id="70" creationId="{7F028B8A-BAB2-4949-ACD1-F4F3AC14D22B}"/>
          </ac:spMkLst>
        </pc:spChg>
      </pc:sldChg>
      <pc:sldChg chg="modSp del">
        <pc:chgData name="Michael Collier" userId="c2873510-4a44-4d85-aef3-d7e8e051fe69" providerId="ADAL" clId="{CB384C6B-A00D-433E-855E-730CF8DB42CF}" dt="2018-03-09T03:50:16.140" v="4060" actId="2696"/>
        <pc:sldMkLst>
          <pc:docMk/>
          <pc:sldMk cId="1446638509" sldId="1555"/>
        </pc:sldMkLst>
        <pc:spChg chg="mod">
          <ac:chgData name="Michael Collier" userId="c2873510-4a44-4d85-aef3-d7e8e051fe69" providerId="ADAL" clId="{CB384C6B-A00D-433E-855E-730CF8DB42CF}" dt="2018-03-09T02:21:48.335" v="3177" actId="27636"/>
          <ac:spMkLst>
            <pc:docMk/>
            <pc:sldMk cId="1446638509" sldId="1555"/>
            <ac:spMk id="44" creationId="{DFFB1F06-F7ED-4FC9-B8DD-821790D92BC1}"/>
          </ac:spMkLst>
        </pc:spChg>
      </pc:sldChg>
      <pc:sldChg chg="modSp del">
        <pc:chgData name="Michael Collier" userId="c2873510-4a44-4d85-aef3-d7e8e051fe69" providerId="ADAL" clId="{CB384C6B-A00D-433E-855E-730CF8DB42CF}" dt="2018-03-09T03:50:16.207" v="4061" actId="2696"/>
        <pc:sldMkLst>
          <pc:docMk/>
          <pc:sldMk cId="2965435736" sldId="1556"/>
        </pc:sldMkLst>
        <pc:spChg chg="mod">
          <ac:chgData name="Michael Collier" userId="c2873510-4a44-4d85-aef3-d7e8e051fe69" providerId="ADAL" clId="{CB384C6B-A00D-433E-855E-730CF8DB42CF}" dt="2018-03-09T02:21:48.344" v="3178" actId="27636"/>
          <ac:spMkLst>
            <pc:docMk/>
            <pc:sldMk cId="2965435736" sldId="1556"/>
            <ac:spMk id="119" creationId="{614DD8F0-91B4-4997-9BE5-2DB29A5948EB}"/>
          </ac:spMkLst>
        </pc:spChg>
      </pc:sldChg>
      <pc:sldChg chg="ord">
        <pc:chgData name="Michael Collier" userId="c2873510-4a44-4d85-aef3-d7e8e051fe69" providerId="ADAL" clId="{CB384C6B-A00D-433E-855E-730CF8DB42CF}" dt="2018-03-09T03:51:48.253" v="4065"/>
        <pc:sldMkLst>
          <pc:docMk/>
          <pc:sldMk cId="1840742443" sldId="1562"/>
        </pc:sldMkLst>
      </pc:sldChg>
      <pc:sldChg chg="addSp delSp modSp del modTransition">
        <pc:chgData name="Michael Collier" userId="c2873510-4a44-4d85-aef3-d7e8e051fe69" providerId="ADAL" clId="{CB384C6B-A00D-433E-855E-730CF8DB42CF}" dt="2018-03-09T03:15:38.209" v="3878" actId="2696"/>
        <pc:sldMkLst>
          <pc:docMk/>
          <pc:sldMk cId="3191871867" sldId="1562"/>
        </pc:sldMkLst>
        <pc:spChg chg="add mod">
          <ac:chgData name="Michael Collier" userId="c2873510-4a44-4d85-aef3-d7e8e051fe69" providerId="ADAL" clId="{CB384C6B-A00D-433E-855E-730CF8DB42CF}" dt="2018-03-09T02:12:11.740" v="3130" actId="1076"/>
          <ac:spMkLst>
            <pc:docMk/>
            <pc:sldMk cId="3191871867" sldId="1562"/>
            <ac:spMk id="2" creationId="{297A0892-9B88-435B-A51C-418BA696D9CC}"/>
          </ac:spMkLst>
        </pc:spChg>
        <pc:spChg chg="del">
          <ac:chgData name="Michael Collier" userId="c2873510-4a44-4d85-aef3-d7e8e051fe69" providerId="ADAL" clId="{CB384C6B-A00D-433E-855E-730CF8DB42CF}" dt="2018-03-09T02:12:14.115" v="3131" actId="478"/>
          <ac:spMkLst>
            <pc:docMk/>
            <pc:sldMk cId="3191871867" sldId="1562"/>
            <ac:spMk id="3" creationId="{C78C35E7-0B68-461F-8D5D-523D4488E378}"/>
          </ac:spMkLst>
        </pc:spChg>
        <pc:spChg chg="mod">
          <ac:chgData name="Michael Collier" userId="c2873510-4a44-4d85-aef3-d7e8e051fe69" providerId="ADAL" clId="{CB384C6B-A00D-433E-855E-730CF8DB42CF}" dt="2018-03-09T02:12:25.357" v="3133" actId="1076"/>
          <ac:spMkLst>
            <pc:docMk/>
            <pc:sldMk cId="3191871867" sldId="1562"/>
            <ac:spMk id="4" creationId="{09F38EB7-32CE-4C24-841F-BE4E60C6DD3B}"/>
          </ac:spMkLst>
        </pc:spChg>
        <pc:spChg chg="mod">
          <ac:chgData name="Michael Collier" userId="c2873510-4a44-4d85-aef3-d7e8e051fe69" providerId="ADAL" clId="{CB384C6B-A00D-433E-855E-730CF8DB42CF}" dt="2018-03-09T02:12:25.357" v="3133" actId="1076"/>
          <ac:spMkLst>
            <pc:docMk/>
            <pc:sldMk cId="3191871867" sldId="1562"/>
            <ac:spMk id="5" creationId="{38324FAE-F834-4CAB-BE60-02C10691E6AD}"/>
          </ac:spMkLst>
        </pc:spChg>
        <pc:spChg chg="mod">
          <ac:chgData name="Michael Collier" userId="c2873510-4a44-4d85-aef3-d7e8e051fe69" providerId="ADAL" clId="{CB384C6B-A00D-433E-855E-730CF8DB42CF}" dt="2018-03-09T02:12:25.357" v="3133" actId="1076"/>
          <ac:spMkLst>
            <pc:docMk/>
            <pc:sldMk cId="3191871867" sldId="1562"/>
            <ac:spMk id="6" creationId="{8C107529-8A5E-4DC6-9E92-4CEC4C8F9F93}"/>
          </ac:spMkLst>
        </pc:spChg>
        <pc:spChg chg="mod">
          <ac:chgData name="Michael Collier" userId="c2873510-4a44-4d85-aef3-d7e8e051fe69" providerId="ADAL" clId="{CB384C6B-A00D-433E-855E-730CF8DB42CF}" dt="2018-03-09T02:12:25.357" v="3133" actId="1076"/>
          <ac:spMkLst>
            <pc:docMk/>
            <pc:sldMk cId="3191871867" sldId="1562"/>
            <ac:spMk id="7" creationId="{BA670B68-216E-4E94-A11E-2DB8C52CE503}"/>
          </ac:spMkLst>
        </pc:spChg>
        <pc:spChg chg="mod">
          <ac:chgData name="Michael Collier" userId="c2873510-4a44-4d85-aef3-d7e8e051fe69" providerId="ADAL" clId="{CB384C6B-A00D-433E-855E-730CF8DB42CF}" dt="2018-03-09T02:12:25.357" v="3133" actId="1076"/>
          <ac:spMkLst>
            <pc:docMk/>
            <pc:sldMk cId="3191871867" sldId="1562"/>
            <ac:spMk id="8" creationId="{F3582905-20B6-474B-A5F3-8CC5AFE9930D}"/>
          </ac:spMkLst>
        </pc:spChg>
        <pc:spChg chg="mod">
          <ac:chgData name="Michael Collier" userId="c2873510-4a44-4d85-aef3-d7e8e051fe69" providerId="ADAL" clId="{CB384C6B-A00D-433E-855E-730CF8DB42CF}" dt="2018-03-09T02:12:25.357" v="3133" actId="1076"/>
          <ac:spMkLst>
            <pc:docMk/>
            <pc:sldMk cId="3191871867" sldId="1562"/>
            <ac:spMk id="9" creationId="{385758AC-406B-4B9F-83EB-80DC98D1C0F0}"/>
          </ac:spMkLst>
        </pc:spChg>
        <pc:spChg chg="mod">
          <ac:chgData name="Michael Collier" userId="c2873510-4a44-4d85-aef3-d7e8e051fe69" providerId="ADAL" clId="{CB384C6B-A00D-433E-855E-730CF8DB42CF}" dt="2018-03-09T02:12:25.357" v="3133" actId="1076"/>
          <ac:spMkLst>
            <pc:docMk/>
            <pc:sldMk cId="3191871867" sldId="1562"/>
            <ac:spMk id="10" creationId="{DB80E689-45E2-4DC5-BCEA-395F7BED7224}"/>
          </ac:spMkLst>
        </pc:spChg>
        <pc:spChg chg="mod">
          <ac:chgData name="Michael Collier" userId="c2873510-4a44-4d85-aef3-d7e8e051fe69" providerId="ADAL" clId="{CB384C6B-A00D-433E-855E-730CF8DB42CF}" dt="2018-03-09T02:12:25.357" v="3133" actId="1076"/>
          <ac:spMkLst>
            <pc:docMk/>
            <pc:sldMk cId="3191871867" sldId="1562"/>
            <ac:spMk id="12" creationId="{F3D80EE5-08B8-46A1-974A-027635ABF894}"/>
          </ac:spMkLst>
        </pc:spChg>
        <pc:spChg chg="mod">
          <ac:chgData name="Michael Collier" userId="c2873510-4a44-4d85-aef3-d7e8e051fe69" providerId="ADAL" clId="{CB384C6B-A00D-433E-855E-730CF8DB42CF}" dt="2018-03-09T02:12:25.357" v="3133" actId="1076"/>
          <ac:spMkLst>
            <pc:docMk/>
            <pc:sldMk cId="3191871867" sldId="1562"/>
            <ac:spMk id="13" creationId="{E26B3911-AF7C-4874-B7A5-7732B228A41A}"/>
          </ac:spMkLst>
        </pc:spChg>
        <pc:spChg chg="mod">
          <ac:chgData name="Michael Collier" userId="c2873510-4a44-4d85-aef3-d7e8e051fe69" providerId="ADAL" clId="{CB384C6B-A00D-433E-855E-730CF8DB42CF}" dt="2018-03-09T02:12:25.357" v="3133" actId="1076"/>
          <ac:spMkLst>
            <pc:docMk/>
            <pc:sldMk cId="3191871867" sldId="1562"/>
            <ac:spMk id="14" creationId="{4EA0D6FA-CB72-4343-9298-62496866B78D}"/>
          </ac:spMkLst>
        </pc:spChg>
        <pc:spChg chg="mod">
          <ac:chgData name="Michael Collier" userId="c2873510-4a44-4d85-aef3-d7e8e051fe69" providerId="ADAL" clId="{CB384C6B-A00D-433E-855E-730CF8DB42CF}" dt="2018-03-09T02:12:25.357" v="3133" actId="1076"/>
          <ac:spMkLst>
            <pc:docMk/>
            <pc:sldMk cId="3191871867" sldId="1562"/>
            <ac:spMk id="15" creationId="{8368F578-26DB-4F68-A436-E66EC4DD45A6}"/>
          </ac:spMkLst>
        </pc:spChg>
        <pc:spChg chg="add del mod">
          <ac:chgData name="Michael Collier" userId="c2873510-4a44-4d85-aef3-d7e8e051fe69" providerId="ADAL" clId="{CB384C6B-A00D-433E-855E-730CF8DB42CF}" dt="2018-03-09T02:12:03.116" v="3114" actId="2696"/>
          <ac:spMkLst>
            <pc:docMk/>
            <pc:sldMk cId="3191871867" sldId="1562"/>
            <ac:spMk id="370" creationId="{76FCA724-D4C4-4BC3-8B7A-B044854737E1}"/>
          </ac:spMkLst>
        </pc:spChg>
        <pc:spChg chg="add del mod">
          <ac:chgData name="Michael Collier" userId="c2873510-4a44-4d85-aef3-d7e8e051fe69" providerId="ADAL" clId="{CB384C6B-A00D-433E-855E-730CF8DB42CF}" dt="2018-03-09T02:12:15.844" v="3132" actId="2696"/>
          <ac:spMkLst>
            <pc:docMk/>
            <pc:sldMk cId="3191871867" sldId="1562"/>
            <ac:spMk id="371" creationId="{C7B7A19F-AF4C-4047-A7E8-89AB4365BC37}"/>
          </ac:spMkLst>
        </pc:spChg>
        <pc:grpChg chg="mod">
          <ac:chgData name="Michael Collier" userId="c2873510-4a44-4d85-aef3-d7e8e051fe69" providerId="ADAL" clId="{CB384C6B-A00D-433E-855E-730CF8DB42CF}" dt="2018-03-09T02:12:25.357" v="3133" actId="1076"/>
          <ac:grpSpMkLst>
            <pc:docMk/>
            <pc:sldMk cId="3191871867" sldId="1562"/>
            <ac:grpSpMk id="17" creationId="{DD8BEE43-820F-448C-9900-23D246B79421}"/>
          </ac:grpSpMkLst>
        </pc:grpChg>
        <pc:picChg chg="mod">
          <ac:chgData name="Michael Collier" userId="c2873510-4a44-4d85-aef3-d7e8e051fe69" providerId="ADAL" clId="{CB384C6B-A00D-433E-855E-730CF8DB42CF}" dt="2018-03-09T02:12:25.357" v="3133" actId="1076"/>
          <ac:picMkLst>
            <pc:docMk/>
            <pc:sldMk cId="3191871867" sldId="1562"/>
            <ac:picMk id="11" creationId="{3CBD8C4C-FDF7-439D-AA61-5B1577A0EA96}"/>
          </ac:picMkLst>
        </pc:picChg>
        <pc:picChg chg="mod">
          <ac:chgData name="Michael Collier" userId="c2873510-4a44-4d85-aef3-d7e8e051fe69" providerId="ADAL" clId="{CB384C6B-A00D-433E-855E-730CF8DB42CF}" dt="2018-03-09T02:12:25.357" v="3133" actId="1076"/>
          <ac:picMkLst>
            <pc:docMk/>
            <pc:sldMk cId="3191871867" sldId="1562"/>
            <ac:picMk id="16" creationId="{357C6A2F-AB52-4624-919B-1195A736A7B6}"/>
          </ac:picMkLst>
        </pc:picChg>
        <pc:picChg chg="mod">
          <ac:chgData name="Michael Collier" userId="c2873510-4a44-4d85-aef3-d7e8e051fe69" providerId="ADAL" clId="{CB384C6B-A00D-433E-855E-730CF8DB42CF}" dt="2018-03-09T02:12:25.357" v="3133" actId="1076"/>
          <ac:picMkLst>
            <pc:docMk/>
            <pc:sldMk cId="3191871867" sldId="1562"/>
            <ac:picMk id="367" creationId="{7915DB02-32EA-47C8-BA3D-8542CA7A2410}"/>
          </ac:picMkLst>
        </pc:picChg>
        <pc:picChg chg="mod">
          <ac:chgData name="Michael Collier" userId="c2873510-4a44-4d85-aef3-d7e8e051fe69" providerId="ADAL" clId="{CB384C6B-A00D-433E-855E-730CF8DB42CF}" dt="2018-03-09T02:12:25.357" v="3133" actId="1076"/>
          <ac:picMkLst>
            <pc:docMk/>
            <pc:sldMk cId="3191871867" sldId="1562"/>
            <ac:picMk id="368" creationId="{389F334A-D7F0-44C9-9467-244EEED195D0}"/>
          </ac:picMkLst>
        </pc:picChg>
        <pc:picChg chg="mod">
          <ac:chgData name="Michael Collier" userId="c2873510-4a44-4d85-aef3-d7e8e051fe69" providerId="ADAL" clId="{CB384C6B-A00D-433E-855E-730CF8DB42CF}" dt="2018-03-09T02:12:25.357" v="3133" actId="1076"/>
          <ac:picMkLst>
            <pc:docMk/>
            <pc:sldMk cId="3191871867" sldId="1562"/>
            <ac:picMk id="369" creationId="{4D02BDAF-922C-473C-BBBD-6D22BCD4472A}"/>
          </ac:picMkLst>
        </pc:picChg>
      </pc:sldChg>
      <pc:sldChg chg="del">
        <pc:chgData name="Michael Collier" userId="c2873510-4a44-4d85-aef3-d7e8e051fe69" providerId="ADAL" clId="{CB384C6B-A00D-433E-855E-730CF8DB42CF}" dt="2018-03-08T20:38:36.983" v="2730" actId="2696"/>
        <pc:sldMkLst>
          <pc:docMk/>
          <pc:sldMk cId="1154688488" sldId="1564"/>
        </pc:sldMkLst>
      </pc:sldChg>
      <pc:sldChg chg="modSp del modTransition">
        <pc:chgData name="Michael Collier" userId="c2873510-4a44-4d85-aef3-d7e8e051fe69" providerId="ADAL" clId="{CB384C6B-A00D-433E-855E-730CF8DB42CF}" dt="2018-03-09T02:35:54.042" v="3240" actId="2696"/>
        <pc:sldMkLst>
          <pc:docMk/>
          <pc:sldMk cId="3172356123" sldId="1568"/>
        </pc:sldMkLst>
        <pc:picChg chg="mod">
          <ac:chgData name="Michael Collier" userId="c2873510-4a44-4d85-aef3-d7e8e051fe69" providerId="ADAL" clId="{CB384C6B-A00D-433E-855E-730CF8DB42CF}" dt="2018-03-09T02:29:21.337" v="3235" actId="14100"/>
          <ac:picMkLst>
            <pc:docMk/>
            <pc:sldMk cId="3172356123" sldId="1568"/>
            <ac:picMk id="10" creationId="{6F17BFEF-EB92-4B97-9B47-41CF60027DAA}"/>
          </ac:picMkLst>
        </pc:picChg>
      </pc:sldChg>
      <pc:sldChg chg="addSp delSp modSp">
        <pc:chgData name="Michael Collier" userId="c2873510-4a44-4d85-aef3-d7e8e051fe69" providerId="ADAL" clId="{CB384C6B-A00D-433E-855E-730CF8DB42CF}" dt="2018-03-09T02:24:07.550" v="3227" actId="1076"/>
        <pc:sldMkLst>
          <pc:docMk/>
          <pc:sldMk cId="3116719474" sldId="1570"/>
        </pc:sldMkLst>
        <pc:spChg chg="add del">
          <ac:chgData name="Michael Collier" userId="c2873510-4a44-4d85-aef3-d7e8e051fe69" providerId="ADAL" clId="{CB384C6B-A00D-433E-855E-730CF8DB42CF}" dt="2018-03-09T02:23:54.431" v="3226" actId="478"/>
          <ac:spMkLst>
            <pc:docMk/>
            <pc:sldMk cId="3116719474" sldId="1570"/>
            <ac:spMk id="7" creationId="{00B502EB-C60D-4CFB-943C-0A15E79D8139}"/>
          </ac:spMkLst>
        </pc:spChg>
        <pc:picChg chg="mod">
          <ac:chgData name="Michael Collier" userId="c2873510-4a44-4d85-aef3-d7e8e051fe69" providerId="ADAL" clId="{CB384C6B-A00D-433E-855E-730CF8DB42CF}" dt="2018-03-09T02:24:07.550" v="3227" actId="1076"/>
          <ac:picMkLst>
            <pc:docMk/>
            <pc:sldMk cId="3116719474" sldId="1570"/>
            <ac:picMk id="15" creationId="{695C3787-335E-491D-AF31-F7248197293D}"/>
          </ac:picMkLst>
        </pc:picChg>
        <pc:picChg chg="mod">
          <ac:chgData name="Michael Collier" userId="c2873510-4a44-4d85-aef3-d7e8e051fe69" providerId="ADAL" clId="{CB384C6B-A00D-433E-855E-730CF8DB42CF}" dt="2018-03-09T02:23:44.620" v="3222" actId="1076"/>
          <ac:picMkLst>
            <pc:docMk/>
            <pc:sldMk cId="3116719474" sldId="1570"/>
            <ac:picMk id="17" creationId="{009733A8-9D12-47E7-86C5-DDB130AB0EAD}"/>
          </ac:picMkLst>
        </pc:picChg>
      </pc:sldChg>
      <pc:sldChg chg="modSp del">
        <pc:chgData name="Michael Collier" userId="c2873510-4a44-4d85-aef3-d7e8e051fe69" providerId="ADAL" clId="{CB384C6B-A00D-433E-855E-730CF8DB42CF}" dt="2018-03-09T03:50:16.253" v="4062" actId="2696"/>
        <pc:sldMkLst>
          <pc:docMk/>
          <pc:sldMk cId="1478469026" sldId="1578"/>
        </pc:sldMkLst>
        <pc:grpChg chg="mod">
          <ac:chgData name="Michael Collier" userId="c2873510-4a44-4d85-aef3-d7e8e051fe69" providerId="ADAL" clId="{CB384C6B-A00D-433E-855E-730CF8DB42CF}" dt="2018-03-09T02:22:45.110" v="3214" actId="1076"/>
          <ac:grpSpMkLst>
            <pc:docMk/>
            <pc:sldMk cId="1478469026" sldId="1578"/>
            <ac:grpSpMk id="202" creationId="{00000000-0000-0000-0000-000000000000}"/>
          </ac:grpSpMkLst>
        </pc:grpChg>
        <pc:grpChg chg="mod">
          <ac:chgData name="Michael Collier" userId="c2873510-4a44-4d85-aef3-d7e8e051fe69" providerId="ADAL" clId="{CB384C6B-A00D-433E-855E-730CF8DB42CF}" dt="2018-03-09T02:22:45.110" v="3214" actId="1076"/>
          <ac:grpSpMkLst>
            <pc:docMk/>
            <pc:sldMk cId="1478469026" sldId="1578"/>
            <ac:grpSpMk id="203" creationId="{00000000-0000-0000-0000-000000000000}"/>
          </ac:grpSpMkLst>
        </pc:grpChg>
        <pc:grpChg chg="mod">
          <ac:chgData name="Michael Collier" userId="c2873510-4a44-4d85-aef3-d7e8e051fe69" providerId="ADAL" clId="{CB384C6B-A00D-433E-855E-730CF8DB42CF}" dt="2018-03-09T02:22:45.110" v="3214" actId="1076"/>
          <ac:grpSpMkLst>
            <pc:docMk/>
            <pc:sldMk cId="1478469026" sldId="1578"/>
            <ac:grpSpMk id="204" creationId="{00000000-0000-0000-0000-000000000000}"/>
          </ac:grpSpMkLst>
        </pc:grpChg>
      </pc:sldChg>
      <pc:sldChg chg="modSp del">
        <pc:chgData name="Michael Collier" userId="c2873510-4a44-4d85-aef3-d7e8e051fe69" providerId="ADAL" clId="{CB384C6B-A00D-433E-855E-730CF8DB42CF}" dt="2018-03-09T03:50:16.308" v="4063" actId="2696"/>
        <pc:sldMkLst>
          <pc:docMk/>
          <pc:sldMk cId="103027610" sldId="1579"/>
        </pc:sldMkLst>
        <pc:grpChg chg="mod">
          <ac:chgData name="Michael Collier" userId="c2873510-4a44-4d85-aef3-d7e8e051fe69" providerId="ADAL" clId="{CB384C6B-A00D-433E-855E-730CF8DB42CF}" dt="2018-03-09T02:22:59.018" v="3216" actId="1076"/>
          <ac:grpSpMkLst>
            <pc:docMk/>
            <pc:sldMk cId="103027610" sldId="1579"/>
            <ac:grpSpMk id="172" creationId="{00000000-0000-0000-0000-000000000000}"/>
          </ac:grpSpMkLst>
        </pc:grpChg>
        <pc:grpChg chg="mod">
          <ac:chgData name="Michael Collier" userId="c2873510-4a44-4d85-aef3-d7e8e051fe69" providerId="ADAL" clId="{CB384C6B-A00D-433E-855E-730CF8DB42CF}" dt="2018-03-09T02:22:59.018" v="3216" actId="1076"/>
          <ac:grpSpMkLst>
            <pc:docMk/>
            <pc:sldMk cId="103027610" sldId="1579"/>
            <ac:grpSpMk id="173" creationId="{00000000-0000-0000-0000-000000000000}"/>
          </ac:grpSpMkLst>
        </pc:grpChg>
        <pc:grpChg chg="mod">
          <ac:chgData name="Michael Collier" userId="c2873510-4a44-4d85-aef3-d7e8e051fe69" providerId="ADAL" clId="{CB384C6B-A00D-433E-855E-730CF8DB42CF}" dt="2018-03-09T02:22:59.018" v="3216" actId="1076"/>
          <ac:grpSpMkLst>
            <pc:docMk/>
            <pc:sldMk cId="103027610" sldId="1579"/>
            <ac:grpSpMk id="174" creationId="{00000000-0000-0000-0000-000000000000}"/>
          </ac:grpSpMkLst>
        </pc:grpChg>
      </pc:sldChg>
      <pc:sldChg chg="modNotesTx">
        <pc:chgData name="Michael Collier" userId="c2873510-4a44-4d85-aef3-d7e8e051fe69" providerId="ADAL" clId="{CB384C6B-A00D-433E-855E-730CF8DB42CF}" dt="2018-03-08T20:39:04.933" v="2765" actId="20577"/>
        <pc:sldMkLst>
          <pc:docMk/>
          <pc:sldMk cId="3070671506" sldId="1583"/>
        </pc:sldMkLst>
      </pc:sldChg>
      <pc:sldChg chg="modSp">
        <pc:chgData name="Michael Collier" userId="c2873510-4a44-4d85-aef3-d7e8e051fe69" providerId="ADAL" clId="{CB384C6B-A00D-433E-855E-730CF8DB42CF}" dt="2018-03-09T02:11:28.954" v="3106" actId="1076"/>
        <pc:sldMkLst>
          <pc:docMk/>
          <pc:sldMk cId="4028739318" sldId="1584"/>
        </pc:sldMkLst>
        <pc:spChg chg="mod">
          <ac:chgData name="Michael Collier" userId="c2873510-4a44-4d85-aef3-d7e8e051fe69" providerId="ADAL" clId="{CB384C6B-A00D-433E-855E-730CF8DB42CF}" dt="2018-03-09T02:10:50.688" v="3097" actId="403"/>
          <ac:spMkLst>
            <pc:docMk/>
            <pc:sldMk cId="4028739318" sldId="1584"/>
            <ac:spMk id="5" creationId="{00000000-0000-0000-0000-000000000000}"/>
          </ac:spMkLst>
        </pc:spChg>
        <pc:spChg chg="mod">
          <ac:chgData name="Michael Collier" userId="c2873510-4a44-4d85-aef3-d7e8e051fe69" providerId="ADAL" clId="{CB384C6B-A00D-433E-855E-730CF8DB42CF}" dt="2018-03-09T02:11:28.954" v="3106" actId="1076"/>
          <ac:spMkLst>
            <pc:docMk/>
            <pc:sldMk cId="4028739318" sldId="1584"/>
            <ac:spMk id="27" creationId="{00000000-0000-0000-0000-000000000000}"/>
          </ac:spMkLst>
        </pc:spChg>
        <pc:spChg chg="mod">
          <ac:chgData name="Michael Collier" userId="c2873510-4a44-4d85-aef3-d7e8e051fe69" providerId="ADAL" clId="{CB384C6B-A00D-433E-855E-730CF8DB42CF}" dt="2018-03-09T02:11:25.770" v="3105" actId="1076"/>
          <ac:spMkLst>
            <pc:docMk/>
            <pc:sldMk cId="4028739318" sldId="1584"/>
            <ac:spMk id="45" creationId="{00000000-0000-0000-0000-000000000000}"/>
          </ac:spMkLst>
        </pc:spChg>
        <pc:spChg chg="mod">
          <ac:chgData name="Michael Collier" userId="c2873510-4a44-4d85-aef3-d7e8e051fe69" providerId="ADAL" clId="{CB384C6B-A00D-433E-855E-730CF8DB42CF}" dt="2018-03-09T02:11:04.998" v="3101" actId="14100"/>
          <ac:spMkLst>
            <pc:docMk/>
            <pc:sldMk cId="4028739318" sldId="1584"/>
            <ac:spMk id="47" creationId="{00000000-0000-0000-0000-000000000000}"/>
          </ac:spMkLst>
        </pc:spChg>
        <pc:spChg chg="mod">
          <ac:chgData name="Michael Collier" userId="c2873510-4a44-4d85-aef3-d7e8e051fe69" providerId="ADAL" clId="{CB384C6B-A00D-433E-855E-730CF8DB42CF}" dt="2018-03-09T02:10:55.941" v="3099" actId="403"/>
          <ac:spMkLst>
            <pc:docMk/>
            <pc:sldMk cId="4028739318" sldId="1584"/>
            <ac:spMk id="48" creationId="{00000000-0000-0000-0000-000000000000}"/>
          </ac:spMkLst>
        </pc:spChg>
        <pc:grpChg chg="mod">
          <ac:chgData name="Michael Collier" userId="c2873510-4a44-4d85-aef3-d7e8e051fe69" providerId="ADAL" clId="{CB384C6B-A00D-433E-855E-730CF8DB42CF}" dt="2018-03-09T02:11:20.125" v="3104" actId="1076"/>
          <ac:grpSpMkLst>
            <pc:docMk/>
            <pc:sldMk cId="4028739318" sldId="1584"/>
            <ac:grpSpMk id="8" creationId="{487227BE-3AA1-4C60-910D-6011E99721AD}"/>
          </ac:grpSpMkLst>
        </pc:grpChg>
        <pc:picChg chg="mod">
          <ac:chgData name="Michael Collier" userId="c2873510-4a44-4d85-aef3-d7e8e051fe69" providerId="ADAL" clId="{CB384C6B-A00D-433E-855E-730CF8DB42CF}" dt="2018-03-09T02:11:16.562" v="3102" actId="1076"/>
          <ac:picMkLst>
            <pc:docMk/>
            <pc:sldMk cId="4028739318" sldId="1584"/>
            <ac:picMk id="10" creationId="{F46B04FD-CD20-4A04-AC25-AD0395A4763D}"/>
          </ac:picMkLst>
        </pc:picChg>
        <pc:picChg chg="mod">
          <ac:chgData name="Michael Collier" userId="c2873510-4a44-4d85-aef3-d7e8e051fe69" providerId="ADAL" clId="{CB384C6B-A00D-433E-855E-730CF8DB42CF}" dt="2018-03-09T02:11:16.562" v="3102" actId="1076"/>
          <ac:picMkLst>
            <pc:docMk/>
            <pc:sldMk cId="4028739318" sldId="1584"/>
            <ac:picMk id="12"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4"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6"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8"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20" creationId="{00000000-0000-0000-0000-000000000000}"/>
          </ac:picMkLst>
        </pc:picChg>
      </pc:sldChg>
      <pc:sldChg chg="del ord modTransition">
        <pc:chgData name="Michael Collier" userId="c2873510-4a44-4d85-aef3-d7e8e051fe69" providerId="ADAL" clId="{CB384C6B-A00D-433E-855E-730CF8DB42CF}" dt="2018-03-09T02:26:16.118" v="3229" actId="2696"/>
        <pc:sldMkLst>
          <pc:docMk/>
          <pc:sldMk cId="707555767" sldId="1586"/>
        </pc:sldMkLst>
      </pc:sldChg>
      <pc:sldChg chg="add del">
        <pc:chgData name="Michael Collier" userId="c2873510-4a44-4d85-aef3-d7e8e051fe69" providerId="ADAL" clId="{CB384C6B-A00D-433E-855E-730CF8DB42CF}" dt="2018-03-09T02:26:25.280" v="3231" actId="20577"/>
        <pc:sldMkLst>
          <pc:docMk/>
          <pc:sldMk cId="3213817584" sldId="1586"/>
        </pc:sldMkLst>
      </pc:sldChg>
      <pc:sldChg chg="add ord">
        <pc:chgData name="Michael Collier" userId="c2873510-4a44-4d85-aef3-d7e8e051fe69" providerId="ADAL" clId="{CB384C6B-A00D-433E-855E-730CF8DB42CF}" dt="2018-03-09T03:51:48.253" v="4065"/>
        <pc:sldMkLst>
          <pc:docMk/>
          <pc:sldMk cId="3319574289" sldId="1586"/>
        </pc:sldMkLst>
      </pc:sldChg>
      <pc:sldChg chg="ord">
        <pc:chgData name="Michael Collier" userId="c2873510-4a44-4d85-aef3-d7e8e051fe69" providerId="ADAL" clId="{CB384C6B-A00D-433E-855E-730CF8DB42CF}" dt="2018-03-09T03:51:48.253" v="4065"/>
        <pc:sldMkLst>
          <pc:docMk/>
          <pc:sldMk cId="2552885143" sldId="1588"/>
        </pc:sldMkLst>
      </pc:sldChg>
      <pc:sldChg chg="ord">
        <pc:chgData name="Michael Collier" userId="c2873510-4a44-4d85-aef3-d7e8e051fe69" providerId="ADAL" clId="{CB384C6B-A00D-433E-855E-730CF8DB42CF}" dt="2018-03-09T03:51:48.253" v="4065"/>
        <pc:sldMkLst>
          <pc:docMk/>
          <pc:sldMk cId="437669315" sldId="1589"/>
        </pc:sldMkLst>
      </pc:sldChg>
      <pc:sldChg chg="addSp modSp ord modNotesTx">
        <pc:chgData name="Michael Collier" userId="c2873510-4a44-4d85-aef3-d7e8e051fe69" providerId="ADAL" clId="{CB384C6B-A00D-433E-855E-730CF8DB42CF}" dt="2018-03-09T02:39:04.930" v="3421" actId="947"/>
        <pc:sldMkLst>
          <pc:docMk/>
          <pc:sldMk cId="705376088" sldId="1591"/>
        </pc:sldMkLst>
        <pc:spChg chg="add mod">
          <ac:chgData name="Michael Collier" userId="c2873510-4a44-4d85-aef3-d7e8e051fe69" providerId="ADAL" clId="{CB384C6B-A00D-433E-855E-730CF8DB42CF}" dt="2018-03-09T02:38:41.248" v="3416" actId="14100"/>
          <ac:spMkLst>
            <pc:docMk/>
            <pc:sldMk cId="705376088" sldId="1591"/>
            <ac:spMk id="2" creationId="{B479485D-6526-4F8C-BEE8-6386EC508059}"/>
          </ac:spMkLst>
        </pc:spChg>
        <pc:spChg chg="mod">
          <ac:chgData name="Michael Collier" userId="c2873510-4a44-4d85-aef3-d7e8e051fe69" providerId="ADAL" clId="{CB384C6B-A00D-433E-855E-730CF8DB42CF}" dt="2018-03-09T02:39:04.930" v="3421" actId="947"/>
          <ac:spMkLst>
            <pc:docMk/>
            <pc:sldMk cId="705376088" sldId="1591"/>
            <ac:spMk id="8" creationId="{00000000-0000-0000-0000-000000000000}"/>
          </ac:spMkLst>
        </pc:spChg>
      </pc:sldChg>
      <pc:sldChg chg="ord">
        <pc:chgData name="Michael Collier" userId="c2873510-4a44-4d85-aef3-d7e8e051fe69" providerId="ADAL" clId="{CB384C6B-A00D-433E-855E-730CF8DB42CF}" dt="2018-03-09T03:51:48.253" v="4065"/>
        <pc:sldMkLst>
          <pc:docMk/>
          <pc:sldMk cId="1613775756" sldId="1595"/>
        </pc:sldMkLst>
      </pc:sldChg>
      <pc:sldChg chg="del modTransition">
        <pc:chgData name="Michael Collier" userId="c2873510-4a44-4d85-aef3-d7e8e051fe69" providerId="ADAL" clId="{CB384C6B-A00D-433E-855E-730CF8DB42CF}" dt="2018-03-09T02:59:21.817" v="3646" actId="2696"/>
        <pc:sldMkLst>
          <pc:docMk/>
          <pc:sldMk cId="2311906511" sldId="1595"/>
        </pc:sldMkLst>
      </pc:sldChg>
      <pc:sldChg chg="addSp modSp add modTransition">
        <pc:chgData name="Michael Collier" userId="c2873510-4a44-4d85-aef3-d7e8e051fe69" providerId="ADAL" clId="{CB384C6B-A00D-433E-855E-730CF8DB42CF}" dt="2018-03-08T20:37:11.038" v="2655" actId="255"/>
        <pc:sldMkLst>
          <pc:docMk/>
          <pc:sldMk cId="3633545289" sldId="1597"/>
        </pc:sldMkLst>
        <pc:spChg chg="add mod">
          <ac:chgData name="Michael Collier" userId="c2873510-4a44-4d85-aef3-d7e8e051fe69" providerId="ADAL" clId="{CB384C6B-A00D-433E-855E-730CF8DB42CF}" dt="2018-03-08T20:36:50.509" v="2650" actId="20577"/>
          <ac:spMkLst>
            <pc:docMk/>
            <pc:sldMk cId="3633545289" sldId="1597"/>
            <ac:spMk id="2" creationId="{C63313FA-B62B-4877-901D-91DE5308DBB5}"/>
          </ac:spMkLst>
        </pc:spChg>
        <pc:spChg chg="add mod">
          <ac:chgData name="Michael Collier" userId="c2873510-4a44-4d85-aef3-d7e8e051fe69" providerId="ADAL" clId="{CB384C6B-A00D-433E-855E-730CF8DB42CF}" dt="2018-03-08T20:37:11.038" v="2655" actId="255"/>
          <ac:spMkLst>
            <pc:docMk/>
            <pc:sldMk cId="3633545289" sldId="1597"/>
            <ac:spMk id="3" creationId="{6E715BCE-C51B-4694-A4A8-1FAC5F6AD665}"/>
          </ac:spMkLst>
        </pc:spChg>
        <pc:spChg chg="add mod">
          <ac:chgData name="Michael Collier" userId="c2873510-4a44-4d85-aef3-d7e8e051fe69" providerId="ADAL" clId="{CB384C6B-A00D-433E-855E-730CF8DB42CF}" dt="2018-03-07T17:30:05.535" v="48" actId="1076"/>
          <ac:spMkLst>
            <pc:docMk/>
            <pc:sldMk cId="3633545289" sldId="1597"/>
            <ac:spMk id="4" creationId="{67C15052-3D3A-4747-BA25-C8BFFC4C090C}"/>
          </ac:spMkLst>
        </pc:spChg>
      </pc:sldChg>
      <pc:sldChg chg="addSp delSp modSp">
        <pc:chgData name="Michael Collier" userId="c2873510-4a44-4d85-aef3-d7e8e051fe69" providerId="ADAL" clId="{CB384C6B-A00D-433E-855E-730CF8DB42CF}" dt="2018-03-09T02:15:32.382" v="3166" actId="20577"/>
        <pc:sldMkLst>
          <pc:docMk/>
          <pc:sldMk cId="3618179520" sldId="1602"/>
        </pc:sldMkLst>
        <pc:spChg chg="add del mod">
          <ac:chgData name="Michael Collier" userId="c2873510-4a44-4d85-aef3-d7e8e051fe69" providerId="ADAL" clId="{CB384C6B-A00D-433E-855E-730CF8DB42CF}" dt="2018-03-09T02:15:32.382" v="3166" actId="20577"/>
          <ac:spMkLst>
            <pc:docMk/>
            <pc:sldMk cId="3618179520" sldId="1602"/>
            <ac:spMk id="4" creationId="{464A6E0C-7177-4537-85FC-ACF89862B8A7}"/>
          </ac:spMkLst>
        </pc:spChg>
        <pc:spChg chg="mod">
          <ac:chgData name="Michael Collier" userId="c2873510-4a44-4d85-aef3-d7e8e051fe69" providerId="ADAL" clId="{CB384C6B-A00D-433E-855E-730CF8DB42CF}" dt="2018-03-07T17:50:58.631" v="87" actId="14100"/>
          <ac:spMkLst>
            <pc:docMk/>
            <pc:sldMk cId="3618179520" sldId="1602"/>
            <ac:spMk id="19" creationId="{00000000-0000-0000-0000-000000000000}"/>
          </ac:spMkLst>
        </pc:spChg>
        <pc:spChg chg="mod">
          <ac:chgData name="Michael Collier" userId="c2873510-4a44-4d85-aef3-d7e8e051fe69" providerId="ADAL" clId="{CB384C6B-A00D-433E-855E-730CF8DB42CF}" dt="2018-03-07T17:51:08.821" v="88" actId="14100"/>
          <ac:spMkLst>
            <pc:docMk/>
            <pc:sldMk cId="3618179520" sldId="1602"/>
            <ac:spMk id="20" creationId="{00000000-0000-0000-0000-000000000000}"/>
          </ac:spMkLst>
        </pc:spChg>
        <pc:spChg chg="mod">
          <ac:chgData name="Michael Collier" userId="c2873510-4a44-4d85-aef3-d7e8e051fe69" providerId="ADAL" clId="{CB384C6B-A00D-433E-855E-730CF8DB42CF}" dt="2018-03-07T17:50:45.074" v="86" actId="114"/>
          <ac:spMkLst>
            <pc:docMk/>
            <pc:sldMk cId="3618179520" sldId="1602"/>
            <ac:spMk id="41" creationId="{00000000-0000-0000-0000-000000000000}"/>
          </ac:spMkLst>
        </pc:spChg>
        <pc:picChg chg="add mod modCrop">
          <ac:chgData name="Michael Collier" userId="c2873510-4a44-4d85-aef3-d7e8e051fe69" providerId="ADAL" clId="{CB384C6B-A00D-433E-855E-730CF8DB42CF}" dt="2018-03-07T17:52:27.035" v="100" actId="14100"/>
          <ac:picMkLst>
            <pc:docMk/>
            <pc:sldMk cId="3618179520" sldId="1602"/>
            <ac:picMk id="1026" creationId="{1B3CB6AD-DBBD-4334-BEB3-4395505EB7E2}"/>
          </ac:picMkLst>
        </pc:picChg>
        <pc:picChg chg="del mod">
          <ac:chgData name="Michael Collier" userId="c2873510-4a44-4d85-aef3-d7e8e051fe69" providerId="ADAL" clId="{CB384C6B-A00D-433E-855E-730CF8DB42CF}" dt="2018-03-07T17:51:57.549" v="93" actId="478"/>
          <ac:picMkLst>
            <pc:docMk/>
            <pc:sldMk cId="3618179520" sldId="1602"/>
            <ac:picMk id="2056" creationId="{957793CC-6395-4D71-8F16-C6EB5ACF12F4}"/>
          </ac:picMkLst>
        </pc:picChg>
      </pc:sldChg>
      <pc:sldChg chg="addSp delSp modSp add">
        <pc:chgData name="Michael Collier" userId="c2873510-4a44-4d85-aef3-d7e8e051fe69" providerId="ADAL" clId="{CB384C6B-A00D-433E-855E-730CF8DB42CF}" dt="2018-03-09T02:16:32.552" v="3169" actId="207"/>
        <pc:sldMkLst>
          <pc:docMk/>
          <pc:sldMk cId="4111969449" sldId="1646"/>
        </pc:sldMkLst>
        <pc:spChg chg="mod">
          <ac:chgData name="Michael Collier" userId="c2873510-4a44-4d85-aef3-d7e8e051fe69" providerId="ADAL" clId="{CB384C6B-A00D-433E-855E-730CF8DB42CF}" dt="2018-03-09T02:15:31.526" v="3165" actId="1076"/>
          <ac:spMkLst>
            <pc:docMk/>
            <pc:sldMk cId="4111969449" sldId="1646"/>
            <ac:spMk id="2" creationId="{00000000-0000-0000-0000-000000000000}"/>
          </ac:spMkLst>
        </pc:spChg>
        <pc:spChg chg="add mod">
          <ac:chgData name="Michael Collier" userId="c2873510-4a44-4d85-aef3-d7e8e051fe69" providerId="ADAL" clId="{CB384C6B-A00D-433E-855E-730CF8DB42CF}" dt="2018-03-09T02:16:32.552" v="3169" actId="207"/>
          <ac:spMkLst>
            <pc:docMk/>
            <pc:sldMk cId="4111969449" sldId="1646"/>
            <ac:spMk id="4" creationId="{EB2084A6-CC6F-477D-9F98-FE752D256CAF}"/>
          </ac:spMkLst>
        </pc:spChg>
        <pc:spChg chg="add mod">
          <ac:chgData name="Michael Collier" userId="c2873510-4a44-4d85-aef3-d7e8e051fe69" providerId="ADAL" clId="{CB384C6B-A00D-433E-855E-730CF8DB42CF}" dt="2018-03-07T17:55:18.918" v="156" actId="1076"/>
          <ac:spMkLst>
            <pc:docMk/>
            <pc:sldMk cId="4111969449" sldId="1646"/>
            <ac:spMk id="5" creationId="{AA5374D7-EA10-44DD-A28C-18A8955F3899}"/>
          </ac:spMkLst>
        </pc:spChg>
        <pc:spChg chg="add del mod">
          <ac:chgData name="Michael Collier" userId="c2873510-4a44-4d85-aef3-d7e8e051fe69" providerId="ADAL" clId="{CB384C6B-A00D-433E-855E-730CF8DB42CF}" dt="2018-03-09T02:15:32.382" v="3166" actId="207"/>
          <ac:spMkLst>
            <pc:docMk/>
            <pc:sldMk cId="4111969449" sldId="1646"/>
            <ac:spMk id="6" creationId="{99DFA540-8F99-4AA1-9A00-6BFD4F4E6374}"/>
          </ac:spMkLst>
        </pc:spChg>
        <pc:spChg chg="add del mod">
          <ac:chgData name="Michael Collier" userId="c2873510-4a44-4d85-aef3-d7e8e051fe69" providerId="ADAL" clId="{CB384C6B-A00D-433E-855E-730CF8DB42CF}" dt="2018-03-09T02:15:50.374" v="3168" actId="207"/>
          <ac:spMkLst>
            <pc:docMk/>
            <pc:sldMk cId="4111969449" sldId="1646"/>
            <ac:spMk id="7" creationId="{43BFE88D-8CC1-4AE7-BC8C-4F2A507C3109}"/>
          </ac:spMkLst>
        </pc:spChg>
        <pc:spChg chg="del">
          <ac:chgData name="Michael Collier" userId="c2873510-4a44-4d85-aef3-d7e8e051fe69" providerId="ADAL" clId="{CB384C6B-A00D-433E-855E-730CF8DB42CF}" dt="2018-03-07T17:53:03.741" v="107" actId="478"/>
          <ac:spMkLst>
            <pc:docMk/>
            <pc:sldMk cId="4111969449" sldId="1646"/>
            <ac:spMk id="19" creationId="{00000000-0000-0000-0000-000000000000}"/>
          </ac:spMkLst>
        </pc:spChg>
        <pc:spChg chg="del">
          <ac:chgData name="Michael Collier" userId="c2873510-4a44-4d85-aef3-d7e8e051fe69" providerId="ADAL" clId="{CB384C6B-A00D-433E-855E-730CF8DB42CF}" dt="2018-03-07T17:53:04.964" v="108" actId="478"/>
          <ac:spMkLst>
            <pc:docMk/>
            <pc:sldMk cId="4111969449" sldId="1646"/>
            <ac:spMk id="20" creationId="{00000000-0000-0000-0000-000000000000}"/>
          </ac:spMkLst>
        </pc:spChg>
        <pc:spChg chg="del mod">
          <ac:chgData name="Michael Collier" userId="c2873510-4a44-4d85-aef3-d7e8e051fe69" providerId="ADAL" clId="{CB384C6B-A00D-433E-855E-730CF8DB42CF}" dt="2018-03-07T17:53:00.386" v="105" actId="478"/>
          <ac:spMkLst>
            <pc:docMk/>
            <pc:sldMk cId="4111969449" sldId="1646"/>
            <ac:spMk id="21" creationId="{00000000-0000-0000-0000-000000000000}"/>
          </ac:spMkLst>
        </pc:spChg>
        <pc:spChg chg="add mod">
          <ac:chgData name="Michael Collier" userId="c2873510-4a44-4d85-aef3-d7e8e051fe69" providerId="ADAL" clId="{CB384C6B-A00D-433E-855E-730CF8DB42CF}" dt="2018-03-07T17:55:28.713" v="158" actId="1076"/>
          <ac:spMkLst>
            <pc:docMk/>
            <pc:sldMk cId="4111969449" sldId="1646"/>
            <ac:spMk id="26" creationId="{11E3F0DA-F796-45F3-AC89-C6DEBE84AFA4}"/>
          </ac:spMkLst>
        </pc:spChg>
        <pc:spChg chg="mod">
          <ac:chgData name="Michael Collier" userId="c2873510-4a44-4d85-aef3-d7e8e051fe69" providerId="ADAL" clId="{CB384C6B-A00D-433E-855E-730CF8DB42CF}" dt="2018-03-09T02:15:30.901" v="3164" actId="1076"/>
          <ac:spMkLst>
            <pc:docMk/>
            <pc:sldMk cId="4111969449" sldId="1646"/>
            <ac:spMk id="33" creationId="{00000000-0000-0000-0000-000000000000}"/>
          </ac:spMkLst>
        </pc:spChg>
        <pc:spChg chg="del">
          <ac:chgData name="Michael Collier" userId="c2873510-4a44-4d85-aef3-d7e8e051fe69" providerId="ADAL" clId="{CB384C6B-A00D-433E-855E-730CF8DB42CF}" dt="2018-03-07T17:53:07.294" v="109" actId="478"/>
          <ac:spMkLst>
            <pc:docMk/>
            <pc:sldMk cId="4111969449" sldId="1646"/>
            <ac:spMk id="34" creationId="{00000000-0000-0000-0000-000000000000}"/>
          </ac:spMkLst>
        </pc:spChg>
        <pc:spChg chg="del">
          <ac:chgData name="Michael Collier" userId="c2873510-4a44-4d85-aef3-d7e8e051fe69" providerId="ADAL" clId="{CB384C6B-A00D-433E-855E-730CF8DB42CF}" dt="2018-03-07T17:53:02.549" v="106" actId="478"/>
          <ac:spMkLst>
            <pc:docMk/>
            <pc:sldMk cId="4111969449" sldId="1646"/>
            <ac:spMk id="41" creationId="{00000000-0000-0000-0000-000000000000}"/>
          </ac:spMkLst>
        </pc:spChg>
      </pc:sldChg>
      <pc:sldChg chg="del">
        <pc:chgData name="Michael Collier" userId="c2873510-4a44-4d85-aef3-d7e8e051fe69" providerId="ADAL" clId="{CB384C6B-A00D-433E-855E-730CF8DB42CF}" dt="2018-03-09T03:47:57.042" v="4046" actId="2696"/>
        <pc:sldMkLst>
          <pc:docMk/>
          <pc:sldMk cId="1239209007" sldId="1647"/>
        </pc:sldMkLst>
      </pc:sldChg>
      <pc:sldChg chg="del modTransition">
        <pc:chgData name="Michael Collier" userId="c2873510-4a44-4d85-aef3-d7e8e051fe69" providerId="ADAL" clId="{CB384C6B-A00D-433E-855E-730CF8DB42CF}" dt="2018-03-09T02:40:48.517" v="3423" actId="2696"/>
        <pc:sldMkLst>
          <pc:docMk/>
          <pc:sldMk cId="3419432853" sldId="1652"/>
        </pc:sldMkLst>
      </pc:sldChg>
      <pc:sldChg chg="ord">
        <pc:chgData name="Michael Collier" userId="c2873510-4a44-4d85-aef3-d7e8e051fe69" providerId="ADAL" clId="{CB384C6B-A00D-433E-855E-730CF8DB42CF}" dt="2018-03-09T03:51:48.253" v="4065"/>
        <pc:sldMkLst>
          <pc:docMk/>
          <pc:sldMk cId="4160799212" sldId="1652"/>
        </pc:sldMkLst>
      </pc:sldChg>
      <pc:sldChg chg="addSp delSp modSp add del ord modTransition modNotesTx">
        <pc:chgData name="Michael Collier" userId="c2873510-4a44-4d85-aef3-d7e8e051fe69" providerId="ADAL" clId="{CB384C6B-A00D-433E-855E-730CF8DB42CF}" dt="2018-03-09T03:14:36.971" v="3876" actId="2696"/>
        <pc:sldMkLst>
          <pc:docMk/>
          <pc:sldMk cId="72915117" sldId="1654"/>
        </pc:sldMkLst>
        <pc:spChg chg="add del mod">
          <ac:chgData name="Michael Collier" userId="c2873510-4a44-4d85-aef3-d7e8e051fe69" providerId="ADAL" clId="{CB384C6B-A00D-433E-855E-730CF8DB42CF}" dt="2018-03-09T03:00:18.942" v="3647" actId="2696"/>
          <ac:spMkLst>
            <pc:docMk/>
            <pc:sldMk cId="72915117" sldId="1654"/>
            <ac:spMk id="2" creationId="{CDE045D2-CDA1-4A87-9DAE-1567DD8C0C32}"/>
          </ac:spMkLst>
        </pc:spChg>
        <pc:spChg chg="del">
          <ac:chgData name="Michael Collier" userId="c2873510-4a44-4d85-aef3-d7e8e051fe69" providerId="ADAL" clId="{CB384C6B-A00D-433E-855E-730CF8DB42CF}" dt="2018-03-07T18:05:32.173" v="294" actId="242"/>
          <ac:spMkLst>
            <pc:docMk/>
            <pc:sldMk cId="72915117" sldId="1654"/>
            <ac:spMk id="2" creationId="{9CCAC1DC-1801-47BB-9324-D39C7F755BC7}"/>
          </ac:spMkLst>
        </pc:spChg>
        <pc:spChg chg="del">
          <ac:chgData name="Michael Collier" userId="c2873510-4a44-4d85-aef3-d7e8e051fe69" providerId="ADAL" clId="{CB384C6B-A00D-433E-855E-730CF8DB42CF}" dt="2018-03-07T18:05:32.173" v="294" actId="242"/>
          <ac:spMkLst>
            <pc:docMk/>
            <pc:sldMk cId="72915117" sldId="1654"/>
            <ac:spMk id="3" creationId="{078F0977-ABF9-40F3-BB96-427E5CF4C533}"/>
          </ac:spMkLst>
        </pc:spChg>
        <pc:spChg chg="add mod">
          <ac:chgData name="Michael Collier" userId="c2873510-4a44-4d85-aef3-d7e8e051fe69" providerId="ADAL" clId="{CB384C6B-A00D-433E-855E-730CF8DB42CF}" dt="2018-03-07T18:05:46.049" v="342" actId="20577"/>
          <ac:spMkLst>
            <pc:docMk/>
            <pc:sldMk cId="72915117" sldId="1654"/>
            <ac:spMk id="4" creationId="{6EE811C1-0EAA-42EB-8560-838A5247B63D}"/>
          </ac:spMkLst>
        </pc:spChg>
        <pc:spChg chg="add mod">
          <ac:chgData name="Michael Collier" userId="c2873510-4a44-4d85-aef3-d7e8e051fe69" providerId="ADAL" clId="{CB384C6B-A00D-433E-855E-730CF8DB42CF}" dt="2018-03-09T03:00:47.725" v="3653" actId="404"/>
          <ac:spMkLst>
            <pc:docMk/>
            <pc:sldMk cId="72915117" sldId="1654"/>
            <ac:spMk id="5" creationId="{AE7EB03A-E88A-4BC8-BE1D-C58FD1F9A79D}"/>
          </ac:spMkLst>
        </pc:spChg>
        <pc:spChg chg="add del mod">
          <ac:chgData name="Michael Collier" userId="c2873510-4a44-4d85-aef3-d7e8e051fe69" providerId="ADAL" clId="{CB384C6B-A00D-433E-855E-730CF8DB42CF}" dt="2018-03-08T19:43:36.168" v="1886" actId="478"/>
          <ac:spMkLst>
            <pc:docMk/>
            <pc:sldMk cId="72915117" sldId="1654"/>
            <ac:spMk id="7" creationId="{0A19D4B7-7130-4335-8087-5E5257107E46}"/>
          </ac:spMkLst>
        </pc:spChg>
        <pc:spChg chg="mod">
          <ac:chgData name="Michael Collier" userId="c2873510-4a44-4d85-aef3-d7e8e051fe69" providerId="ADAL" clId="{CB384C6B-A00D-433E-855E-730CF8DB42CF}" dt="2018-03-08T19:43:54.961" v="1891" actId="404"/>
          <ac:spMkLst>
            <pc:docMk/>
            <pc:sldMk cId="72915117" sldId="1654"/>
            <ac:spMk id="14" creationId="{87CFF48E-7D67-4583-8907-6E267320CE60}"/>
          </ac:spMkLst>
        </pc:spChg>
        <pc:spChg chg="mod">
          <ac:chgData name="Michael Collier" userId="c2873510-4a44-4d85-aef3-d7e8e051fe69" providerId="ADAL" clId="{CB384C6B-A00D-433E-855E-730CF8DB42CF}" dt="2018-03-08T19:43:54.961" v="1891" actId="404"/>
          <ac:spMkLst>
            <pc:docMk/>
            <pc:sldMk cId="72915117" sldId="1654"/>
            <ac:spMk id="21" creationId="{50B45801-4CF9-4BF6-8171-5D279EE9A916}"/>
          </ac:spMkLst>
        </pc:spChg>
        <pc:spChg chg="mod">
          <ac:chgData name="Michael Collier" userId="c2873510-4a44-4d85-aef3-d7e8e051fe69" providerId="ADAL" clId="{CB384C6B-A00D-433E-855E-730CF8DB42CF}" dt="2018-03-08T19:43:54.961" v="1891" actId="404"/>
          <ac:spMkLst>
            <pc:docMk/>
            <pc:sldMk cId="72915117" sldId="1654"/>
            <ac:spMk id="22" creationId="{DAD653ED-812D-4556-A38A-52C9969788F4}"/>
          </ac:spMkLst>
        </pc:spChg>
        <pc:spChg chg="mod">
          <ac:chgData name="Michael Collier" userId="c2873510-4a44-4d85-aef3-d7e8e051fe69" providerId="ADAL" clId="{CB384C6B-A00D-433E-855E-730CF8DB42CF}" dt="2018-03-08T19:43:54.961" v="1891" actId="404"/>
          <ac:spMkLst>
            <pc:docMk/>
            <pc:sldMk cId="72915117" sldId="1654"/>
            <ac:spMk id="23" creationId="{962B691D-8BFC-4BB3-963D-FED291406340}"/>
          </ac:spMkLst>
        </pc:spChg>
        <pc:spChg chg="mod">
          <ac:chgData name="Michael Collier" userId="c2873510-4a44-4d85-aef3-d7e8e051fe69" providerId="ADAL" clId="{CB384C6B-A00D-433E-855E-730CF8DB42CF}" dt="2018-03-08T19:43:54.961" v="1891" actId="404"/>
          <ac:spMkLst>
            <pc:docMk/>
            <pc:sldMk cId="72915117" sldId="1654"/>
            <ac:spMk id="24" creationId="{6165AE32-60C9-4F5B-B845-1D3EC1E3BC86}"/>
          </ac:spMkLst>
        </pc:spChg>
        <pc:grpChg chg="add mod">
          <ac:chgData name="Michael Collier" userId="c2873510-4a44-4d85-aef3-d7e8e051fe69" providerId="ADAL" clId="{CB384C6B-A00D-433E-855E-730CF8DB42CF}" dt="2018-03-09T03:00:41.619" v="3652" actId="1076"/>
          <ac:grpSpMkLst>
            <pc:docMk/>
            <pc:sldMk cId="72915117" sldId="1654"/>
            <ac:grpSpMk id="8" creationId="{1B079D24-AF2B-4330-BBEB-EC07A6CB13EC}"/>
          </ac:grpSpMkLst>
        </pc:grpChg>
        <pc:graphicFrameChg chg="add mod modGraphic">
          <ac:chgData name="Michael Collier" userId="c2873510-4a44-4d85-aef3-d7e8e051fe69" providerId="ADAL" clId="{CB384C6B-A00D-433E-855E-730CF8DB42CF}" dt="2018-03-09T03:01:14.385" v="3655" actId="1076"/>
          <ac:graphicFrameMkLst>
            <pc:docMk/>
            <pc:sldMk cId="72915117" sldId="1654"/>
            <ac:graphicFrameMk id="6" creationId="{A9F8082F-32FD-4C6F-A7DC-0C02C083D3B8}"/>
          </ac:graphicFrameMkLst>
        </pc:graphicFrameChg>
      </pc:sldChg>
      <pc:sldChg chg="ord">
        <pc:chgData name="Michael Collier" userId="c2873510-4a44-4d85-aef3-d7e8e051fe69" providerId="ADAL" clId="{CB384C6B-A00D-433E-855E-730CF8DB42CF}" dt="2018-03-09T03:51:48.253" v="4065"/>
        <pc:sldMkLst>
          <pc:docMk/>
          <pc:sldMk cId="3064873485" sldId="1654"/>
        </pc:sldMkLst>
      </pc:sldChg>
      <pc:sldChg chg="addSp delSp modSp add delAnim modAnim modNotesTx">
        <pc:chgData name="Michael Collier" userId="c2873510-4a44-4d85-aef3-d7e8e051fe69" providerId="ADAL" clId="{CB384C6B-A00D-433E-855E-730CF8DB42CF}" dt="2018-03-09T02:59:13.879" v="3645" actId="20577"/>
        <pc:sldMkLst>
          <pc:docMk/>
          <pc:sldMk cId="4137199266" sldId="1655"/>
        </pc:sldMkLst>
        <pc:spChg chg="mod">
          <ac:chgData name="Michael Collier" userId="c2873510-4a44-4d85-aef3-d7e8e051fe69" providerId="ADAL" clId="{CB384C6B-A00D-433E-855E-730CF8DB42CF}" dt="2018-03-07T19:48:33.944" v="708" actId="14100"/>
          <ac:spMkLst>
            <pc:docMk/>
            <pc:sldMk cId="4137199266" sldId="1655"/>
            <ac:spMk id="8" creationId="{00000000-0000-0000-0000-000000000000}"/>
          </ac:spMkLst>
        </pc:spChg>
        <pc:spChg chg="mod ord">
          <ac:chgData name="Michael Collier" userId="c2873510-4a44-4d85-aef3-d7e8e051fe69" providerId="ADAL" clId="{CB384C6B-A00D-433E-855E-730CF8DB42CF}" dt="2018-03-07T18:17:43.694" v="406" actId="164"/>
          <ac:spMkLst>
            <pc:docMk/>
            <pc:sldMk cId="4137199266" sldId="1655"/>
            <ac:spMk id="9" creationId="{45A8DCC9-3A23-4890-8CE0-9BC9B8830CF3}"/>
          </ac:spMkLst>
        </pc:spChg>
        <pc:spChg chg="mod">
          <ac:chgData name="Michael Collier" userId="c2873510-4a44-4d85-aef3-d7e8e051fe69" providerId="ADAL" clId="{CB384C6B-A00D-433E-855E-730CF8DB42CF}" dt="2018-03-07T19:39:29.861" v="537" actId="1076"/>
          <ac:spMkLst>
            <pc:docMk/>
            <pc:sldMk cId="4137199266" sldId="1655"/>
            <ac:spMk id="11" creationId="{54C1F869-625B-441E-975A-A010025C208E}"/>
          </ac:spMkLst>
        </pc:spChg>
        <pc:spChg chg="mod">
          <ac:chgData name="Michael Collier" userId="c2873510-4a44-4d85-aef3-d7e8e051fe69" providerId="ADAL" clId="{CB384C6B-A00D-433E-855E-730CF8DB42CF}" dt="2018-03-07T19:43:58.463" v="609" actId="1076"/>
          <ac:spMkLst>
            <pc:docMk/>
            <pc:sldMk cId="4137199266" sldId="1655"/>
            <ac:spMk id="12" creationId="{5B0A3CF3-02E4-4784-AF6F-58086CAB2836}"/>
          </ac:spMkLst>
        </pc:spChg>
        <pc:spChg chg="mod">
          <ac:chgData name="Michael Collier" userId="c2873510-4a44-4d85-aef3-d7e8e051fe69" providerId="ADAL" clId="{CB384C6B-A00D-433E-855E-730CF8DB42CF}" dt="2018-03-07T19:40:54.918" v="561" actId="164"/>
          <ac:spMkLst>
            <pc:docMk/>
            <pc:sldMk cId="4137199266" sldId="1655"/>
            <ac:spMk id="19" creationId="{56ECED4C-7396-4CB9-AC3E-DB0A6B61D4CB}"/>
          </ac:spMkLst>
        </pc:spChg>
        <pc:spChg chg="mod">
          <ac:chgData name="Michael Collier" userId="c2873510-4a44-4d85-aef3-d7e8e051fe69" providerId="ADAL" clId="{CB384C6B-A00D-433E-855E-730CF8DB42CF}" dt="2018-03-07T19:40:54.918" v="561" actId="164"/>
          <ac:spMkLst>
            <pc:docMk/>
            <pc:sldMk cId="4137199266" sldId="1655"/>
            <ac:spMk id="34" creationId="{DCBADA3B-B6EA-4AD1-8FF3-6D2BF9C2B7C0}"/>
          </ac:spMkLst>
        </pc:spChg>
        <pc:spChg chg="mod">
          <ac:chgData name="Michael Collier" userId="c2873510-4a44-4d85-aef3-d7e8e051fe69" providerId="ADAL" clId="{CB384C6B-A00D-433E-855E-730CF8DB42CF}" dt="2018-03-07T18:29:04.513" v="494" actId="14100"/>
          <ac:spMkLst>
            <pc:docMk/>
            <pc:sldMk cId="4137199266" sldId="1655"/>
            <ac:spMk id="36" creationId="{A094B235-A880-49CB-9CDA-40FAFC4A689E}"/>
          </ac:spMkLst>
        </pc:spChg>
        <pc:spChg chg="mod">
          <ac:chgData name="Michael Collier" userId="c2873510-4a44-4d85-aef3-d7e8e051fe69" providerId="ADAL" clId="{CB384C6B-A00D-433E-855E-730CF8DB42CF}" dt="2018-03-07T18:29:16.773" v="496" actId="14100"/>
          <ac:spMkLst>
            <pc:docMk/>
            <pc:sldMk cId="4137199266" sldId="1655"/>
            <ac:spMk id="37" creationId="{2965F491-7FCB-4A44-A591-BD61EEA48FF0}"/>
          </ac:spMkLst>
        </pc:spChg>
        <pc:spChg chg="mod">
          <ac:chgData name="Michael Collier" userId="c2873510-4a44-4d85-aef3-d7e8e051fe69" providerId="ADAL" clId="{CB384C6B-A00D-433E-855E-730CF8DB42CF}" dt="2018-03-07T18:29:09.033" v="495" actId="14100"/>
          <ac:spMkLst>
            <pc:docMk/>
            <pc:sldMk cId="4137199266" sldId="1655"/>
            <ac:spMk id="38" creationId="{277E5654-8CE0-47A0-B538-4114ED9D94F2}"/>
          </ac:spMkLst>
        </pc:spChg>
        <pc:spChg chg="mod">
          <ac:chgData name="Michael Collier" userId="c2873510-4a44-4d85-aef3-d7e8e051fe69" providerId="ADAL" clId="{CB384C6B-A00D-433E-855E-730CF8DB42CF}" dt="2018-03-07T19:44:42.790" v="668" actId="1035"/>
          <ac:spMkLst>
            <pc:docMk/>
            <pc:sldMk cId="4137199266" sldId="1655"/>
            <ac:spMk id="55" creationId="{C5BDE801-A096-4BF6-AE80-8895EBD8E3AD}"/>
          </ac:spMkLst>
        </pc:spChg>
        <pc:spChg chg="mod">
          <ac:chgData name="Michael Collier" userId="c2873510-4a44-4d85-aef3-d7e8e051fe69" providerId="ADAL" clId="{CB384C6B-A00D-433E-855E-730CF8DB42CF}" dt="2018-03-07T19:44:42.790" v="668" actId="1035"/>
          <ac:spMkLst>
            <pc:docMk/>
            <pc:sldMk cId="4137199266" sldId="1655"/>
            <ac:spMk id="56" creationId="{7C6251DE-B802-437A-A474-8C35C7F13FAD}"/>
          </ac:spMkLst>
        </pc:spChg>
        <pc:spChg chg="add del mod">
          <ac:chgData name="Michael Collier" userId="c2873510-4a44-4d85-aef3-d7e8e051fe69" providerId="ADAL" clId="{CB384C6B-A00D-433E-855E-730CF8DB42CF}" dt="2018-03-07T18:20:30.603" v="436" actId="478"/>
          <ac:spMkLst>
            <pc:docMk/>
            <pc:sldMk cId="4137199266" sldId="1655"/>
            <ac:spMk id="79" creationId="{3F54F0A4-48E7-4FEB-8CD8-72ED9752CBB8}"/>
          </ac:spMkLst>
        </pc:spChg>
        <pc:spChg chg="add mod">
          <ac:chgData name="Michael Collier" userId="c2873510-4a44-4d85-aef3-d7e8e051fe69" providerId="ADAL" clId="{CB384C6B-A00D-433E-855E-730CF8DB42CF}" dt="2018-03-07T18:22:41.014" v="486" actId="207"/>
          <ac:spMkLst>
            <pc:docMk/>
            <pc:sldMk cId="4137199266" sldId="1655"/>
            <ac:spMk id="80" creationId="{E1AF487D-FC48-42C6-8120-CB7F72790D45}"/>
          </ac:spMkLst>
        </pc:spChg>
        <pc:spChg chg="add mod">
          <ac:chgData name="Michael Collier" userId="c2873510-4a44-4d85-aef3-d7e8e051fe69" providerId="ADAL" clId="{CB384C6B-A00D-433E-855E-730CF8DB42CF}" dt="2018-03-07T19:45:15.329" v="673" actId="1076"/>
          <ac:spMkLst>
            <pc:docMk/>
            <pc:sldMk cId="4137199266" sldId="1655"/>
            <ac:spMk id="81" creationId="{71797AC9-2C3A-44FB-81CB-D621291DCA6D}"/>
          </ac:spMkLst>
        </pc:spChg>
        <pc:spChg chg="add mod">
          <ac:chgData name="Michael Collier" userId="c2873510-4a44-4d85-aef3-d7e8e051fe69" providerId="ADAL" clId="{CB384C6B-A00D-433E-855E-730CF8DB42CF}" dt="2018-03-07T19:37:24.688" v="531" actId="14100"/>
          <ac:spMkLst>
            <pc:docMk/>
            <pc:sldMk cId="4137199266" sldId="1655"/>
            <ac:spMk id="100" creationId="{0DE6EE40-9F59-4E9A-BD9C-CC53AABE5F74}"/>
          </ac:spMkLst>
        </pc:spChg>
        <pc:spChg chg="add mod">
          <ac:chgData name="Michael Collier" userId="c2873510-4a44-4d85-aef3-d7e8e051fe69" providerId="ADAL" clId="{CB384C6B-A00D-433E-855E-730CF8DB42CF}" dt="2018-03-07T19:37:34.163" v="533" actId="1076"/>
          <ac:spMkLst>
            <pc:docMk/>
            <pc:sldMk cId="4137199266" sldId="1655"/>
            <ac:spMk id="101" creationId="{D4633712-EE56-4982-80BB-18838DC1F5FB}"/>
          </ac:spMkLst>
        </pc:spChg>
        <pc:spChg chg="add mod">
          <ac:chgData name="Michael Collier" userId="c2873510-4a44-4d85-aef3-d7e8e051fe69" providerId="ADAL" clId="{CB384C6B-A00D-433E-855E-730CF8DB42CF}" dt="2018-03-07T19:44:42.790" v="668" actId="1035"/>
          <ac:spMkLst>
            <pc:docMk/>
            <pc:sldMk cId="4137199266" sldId="1655"/>
            <ac:spMk id="102" creationId="{110CE61B-EA6E-49B8-87DC-8D0DAC9BEC31}"/>
          </ac:spMkLst>
        </pc:spChg>
        <pc:spChg chg="add mod">
          <ac:chgData name="Michael Collier" userId="c2873510-4a44-4d85-aef3-d7e8e051fe69" providerId="ADAL" clId="{CB384C6B-A00D-433E-855E-730CF8DB42CF}" dt="2018-03-07T19:40:44.006" v="559" actId="164"/>
          <ac:spMkLst>
            <pc:docMk/>
            <pc:sldMk cId="4137199266" sldId="1655"/>
            <ac:spMk id="104" creationId="{EC3B1274-5479-4EB8-8AA0-E890DB57706E}"/>
          </ac:spMkLst>
        </pc:spChg>
        <pc:spChg chg="add mod">
          <ac:chgData name="Michael Collier" userId="c2873510-4a44-4d85-aef3-d7e8e051fe69" providerId="ADAL" clId="{CB384C6B-A00D-433E-855E-730CF8DB42CF}" dt="2018-03-07T19:40:44.006" v="559" actId="164"/>
          <ac:spMkLst>
            <pc:docMk/>
            <pc:sldMk cId="4137199266" sldId="1655"/>
            <ac:spMk id="105" creationId="{6552BFDA-2A93-400E-B481-7688B3202607}"/>
          </ac:spMkLst>
        </pc:spChg>
        <pc:spChg chg="add mod">
          <ac:chgData name="Michael Collier" userId="c2873510-4a44-4d85-aef3-d7e8e051fe69" providerId="ADAL" clId="{CB384C6B-A00D-433E-855E-730CF8DB42CF}" dt="2018-03-07T19:41:16.789" v="564" actId="1076"/>
          <ac:spMkLst>
            <pc:docMk/>
            <pc:sldMk cId="4137199266" sldId="1655"/>
            <ac:spMk id="111" creationId="{EAD20988-9B84-497C-B896-B32ED9786C60}"/>
          </ac:spMkLst>
        </pc:spChg>
        <pc:spChg chg="add mod">
          <ac:chgData name="Michael Collier" userId="c2873510-4a44-4d85-aef3-d7e8e051fe69" providerId="ADAL" clId="{CB384C6B-A00D-433E-855E-730CF8DB42CF}" dt="2018-03-07T20:10:03.188" v="1258" actId="1076"/>
          <ac:spMkLst>
            <pc:docMk/>
            <pc:sldMk cId="4137199266" sldId="1655"/>
            <ac:spMk id="116" creationId="{F05CBF3A-7224-4098-9E27-FEAC713E49E3}"/>
          </ac:spMkLst>
        </pc:spChg>
        <pc:spChg chg="add mod">
          <ac:chgData name="Michael Collier" userId="c2873510-4a44-4d85-aef3-d7e8e051fe69" providerId="ADAL" clId="{CB384C6B-A00D-433E-855E-730CF8DB42CF}" dt="2018-03-07T20:10:11.451" v="1260" actId="1076"/>
          <ac:spMkLst>
            <pc:docMk/>
            <pc:sldMk cId="4137199266" sldId="1655"/>
            <ac:spMk id="117" creationId="{A1FCFBF7-7DC6-49DE-A4B8-FB3039084F65}"/>
          </ac:spMkLst>
        </pc:spChg>
        <pc:grpChg chg="add mod">
          <ac:chgData name="Michael Collier" userId="c2873510-4a44-4d85-aef3-d7e8e051fe69" providerId="ADAL" clId="{CB384C6B-A00D-433E-855E-730CF8DB42CF}" dt="2018-03-07T19:44:47.819" v="669" actId="1076"/>
          <ac:grpSpMkLst>
            <pc:docMk/>
            <pc:sldMk cId="4137199266" sldId="1655"/>
            <ac:grpSpMk id="3" creationId="{5EE20E4D-C863-4099-BF2C-56236F274949}"/>
          </ac:grpSpMkLst>
        </pc:grpChg>
        <pc:grpChg chg="del">
          <ac:chgData name="Michael Collier" userId="c2873510-4a44-4d85-aef3-d7e8e051fe69" providerId="ADAL" clId="{CB384C6B-A00D-433E-855E-730CF8DB42CF}" dt="2018-03-07T18:17:09.880" v="402" actId="478"/>
          <ac:grpSpMkLst>
            <pc:docMk/>
            <pc:sldMk cId="4137199266" sldId="1655"/>
            <ac:grpSpMk id="15" creationId="{62B23851-BB12-46CA-9560-AD7746E1BF08}"/>
          </ac:grpSpMkLst>
        </pc:grpChg>
        <pc:grpChg chg="mod">
          <ac:chgData name="Michael Collier" userId="c2873510-4a44-4d85-aef3-d7e8e051fe69" providerId="ADAL" clId="{CB384C6B-A00D-433E-855E-730CF8DB42CF}" dt="2018-03-07T19:44:42.790" v="668" actId="1035"/>
          <ac:grpSpMkLst>
            <pc:docMk/>
            <pc:sldMk cId="4137199266" sldId="1655"/>
            <ac:grpSpMk id="24" creationId="{D8924FCF-7C80-41A4-BFA5-3E939B8C1BD4}"/>
          </ac:grpSpMkLst>
        </pc:grpChg>
        <pc:grpChg chg="mod">
          <ac:chgData name="Michael Collier" userId="c2873510-4a44-4d85-aef3-d7e8e051fe69" providerId="ADAL" clId="{CB384C6B-A00D-433E-855E-730CF8DB42CF}" dt="2018-03-07T19:44:42.790" v="668" actId="1035"/>
          <ac:grpSpMkLst>
            <pc:docMk/>
            <pc:sldMk cId="4137199266" sldId="1655"/>
            <ac:grpSpMk id="35" creationId="{D3F8A445-13F3-4814-8EBB-13F1ADA216FF}"/>
          </ac:grpSpMkLst>
        </pc:grpChg>
        <pc:grpChg chg="mod">
          <ac:chgData name="Michael Collier" userId="c2873510-4a44-4d85-aef3-d7e8e051fe69" providerId="ADAL" clId="{CB384C6B-A00D-433E-855E-730CF8DB42CF}" dt="2018-03-07T19:44:42.790" v="668" actId="1035"/>
          <ac:grpSpMkLst>
            <pc:docMk/>
            <pc:sldMk cId="4137199266" sldId="1655"/>
            <ac:grpSpMk id="46" creationId="{886C1EE3-B67A-46EE-8A88-F34E0A3D1201}"/>
          </ac:grpSpMkLst>
        </pc:grpChg>
        <pc:grpChg chg="add mod">
          <ac:chgData name="Michael Collier" userId="c2873510-4a44-4d85-aef3-d7e8e051fe69" providerId="ADAL" clId="{CB384C6B-A00D-433E-855E-730CF8DB42CF}" dt="2018-03-07T19:40:46.982" v="560" actId="1076"/>
          <ac:grpSpMkLst>
            <pc:docMk/>
            <pc:sldMk cId="4137199266" sldId="1655"/>
            <ac:grpSpMk id="109" creationId="{2ED3A587-7A51-460A-A113-932763674297}"/>
          </ac:grpSpMkLst>
        </pc:grpChg>
        <pc:grpChg chg="add mod">
          <ac:chgData name="Michael Collier" userId="c2873510-4a44-4d85-aef3-d7e8e051fe69" providerId="ADAL" clId="{CB384C6B-A00D-433E-855E-730CF8DB42CF}" dt="2018-03-07T19:41:07.541" v="562" actId="1076"/>
          <ac:grpSpMkLst>
            <pc:docMk/>
            <pc:sldMk cId="4137199266" sldId="1655"/>
            <ac:grpSpMk id="110" creationId="{5D7761AD-DABD-4BC5-8169-421805B50625}"/>
          </ac:grpSpMkLst>
        </pc:grpChg>
        <pc:picChg chg="mod ord">
          <ac:chgData name="Michael Collier" userId="c2873510-4a44-4d85-aef3-d7e8e051fe69" providerId="ADAL" clId="{CB384C6B-A00D-433E-855E-730CF8DB42CF}" dt="2018-03-07T18:17:43.694" v="406" actId="164"/>
          <ac:picMkLst>
            <pc:docMk/>
            <pc:sldMk cId="4137199266" sldId="1655"/>
            <ac:picMk id="14" creationId="{9318A858-FE0A-4AAC-860F-D5F1C3EE6DFF}"/>
          </ac:picMkLst>
        </pc:picChg>
        <pc:picChg chg="mod">
          <ac:chgData name="Michael Collier" userId="c2873510-4a44-4d85-aef3-d7e8e051fe69" providerId="ADAL" clId="{CB384C6B-A00D-433E-855E-730CF8DB42CF}" dt="2018-03-07T19:40:54.918" v="561" actId="164"/>
          <ac:picMkLst>
            <pc:docMk/>
            <pc:sldMk cId="4137199266" sldId="1655"/>
            <ac:picMk id="45" creationId="{41CBA9BF-2B06-45D3-BD51-50F24BA5F97F}"/>
          </ac:picMkLst>
        </pc:picChg>
        <pc:picChg chg="mod">
          <ac:chgData name="Michael Collier" userId="c2873510-4a44-4d85-aef3-d7e8e051fe69" providerId="ADAL" clId="{CB384C6B-A00D-433E-855E-730CF8DB42CF}" dt="2018-03-07T19:44:42.790" v="668" actId="1035"/>
          <ac:picMkLst>
            <pc:docMk/>
            <pc:sldMk cId="4137199266" sldId="1655"/>
            <ac:picMk id="57" creationId="{6AB0A3A8-59B6-4AAA-8F51-0A776701027C}"/>
          </ac:picMkLst>
        </pc:picChg>
        <pc:picChg chg="add del mod">
          <ac:chgData name="Michael Collier" userId="c2873510-4a44-4d85-aef3-d7e8e051fe69" providerId="ADAL" clId="{CB384C6B-A00D-433E-855E-730CF8DB42CF}" dt="2018-03-07T19:40:18.003" v="556" actId="478"/>
          <ac:picMkLst>
            <pc:docMk/>
            <pc:sldMk cId="4137199266" sldId="1655"/>
            <ac:picMk id="106" creationId="{F2412B6B-4D77-401A-A609-D16F59A25211}"/>
          </ac:picMkLst>
        </pc:picChg>
        <pc:picChg chg="add mod">
          <ac:chgData name="Michael Collier" userId="c2873510-4a44-4d85-aef3-d7e8e051fe69" providerId="ADAL" clId="{CB384C6B-A00D-433E-855E-730CF8DB42CF}" dt="2018-03-07T19:40:44.006" v="559" actId="164"/>
          <ac:picMkLst>
            <pc:docMk/>
            <pc:sldMk cId="4137199266" sldId="1655"/>
            <ac:picMk id="108" creationId="{EFAABDCB-29B0-4D77-A3AF-753FA41B66DD}"/>
          </ac:picMkLst>
        </pc:picChg>
        <pc:cxnChg chg="add mod">
          <ac:chgData name="Michael Collier" userId="c2873510-4a44-4d85-aef3-d7e8e051fe69" providerId="ADAL" clId="{CB384C6B-A00D-433E-855E-730CF8DB42CF}" dt="2018-03-07T19:44:47.819" v="669" actId="1076"/>
          <ac:cxnSpMkLst>
            <pc:docMk/>
            <pc:sldMk cId="4137199266" sldId="1655"/>
            <ac:cxnSpMk id="18" creationId="{EBDCE580-143F-4F2C-BBFC-AA7ECA670205}"/>
          </ac:cxnSpMkLst>
        </pc:cxnChg>
        <pc:cxnChg chg="add mod">
          <ac:chgData name="Michael Collier" userId="c2873510-4a44-4d85-aef3-d7e8e051fe69" providerId="ADAL" clId="{CB384C6B-A00D-433E-855E-730CF8DB42CF}" dt="2018-03-07T19:44:47.819" v="669" actId="1076"/>
          <ac:cxnSpMkLst>
            <pc:docMk/>
            <pc:sldMk cId="4137199266" sldId="1655"/>
            <ac:cxnSpMk id="40" creationId="{2FA2BCC6-2F3F-4FFE-AD2F-2EF0650F93B3}"/>
          </ac:cxnSpMkLst>
        </pc:cxnChg>
        <pc:cxnChg chg="add mod">
          <ac:chgData name="Michael Collier" userId="c2873510-4a44-4d85-aef3-d7e8e051fe69" providerId="ADAL" clId="{CB384C6B-A00D-433E-855E-730CF8DB42CF}" dt="2018-03-07T19:44:47.819" v="669" actId="1076"/>
          <ac:cxnSpMkLst>
            <pc:docMk/>
            <pc:sldMk cId="4137199266" sldId="1655"/>
            <ac:cxnSpMk id="59" creationId="{786DE1E0-DCF5-4DE0-8048-E7C75F922AB3}"/>
          </ac:cxnSpMkLst>
        </pc:cxnChg>
        <pc:cxnChg chg="add mod">
          <ac:chgData name="Michael Collier" userId="c2873510-4a44-4d85-aef3-d7e8e051fe69" providerId="ADAL" clId="{CB384C6B-A00D-433E-855E-730CF8DB42CF}" dt="2018-03-07T19:44:47.819" v="669" actId="1076"/>
          <ac:cxnSpMkLst>
            <pc:docMk/>
            <pc:sldMk cId="4137199266" sldId="1655"/>
            <ac:cxnSpMk id="61" creationId="{880A936B-86E9-4769-BD2E-8D4413EF6CB6}"/>
          </ac:cxnSpMkLst>
        </pc:cxnChg>
        <pc:cxnChg chg="add mod">
          <ac:chgData name="Michael Collier" userId="c2873510-4a44-4d85-aef3-d7e8e051fe69" providerId="ADAL" clId="{CB384C6B-A00D-433E-855E-730CF8DB42CF}" dt="2018-03-07T19:44:47.819" v="669" actId="1076"/>
          <ac:cxnSpMkLst>
            <pc:docMk/>
            <pc:sldMk cId="4137199266" sldId="1655"/>
            <ac:cxnSpMk id="63" creationId="{F6D1E1E2-BE9E-4235-AE70-5D23B7C5AA0B}"/>
          </ac:cxnSpMkLst>
        </pc:cxnChg>
        <pc:cxnChg chg="add mod">
          <ac:chgData name="Michael Collier" userId="c2873510-4a44-4d85-aef3-d7e8e051fe69" providerId="ADAL" clId="{CB384C6B-A00D-433E-855E-730CF8DB42CF}" dt="2018-03-07T19:44:47.819" v="669" actId="1076"/>
          <ac:cxnSpMkLst>
            <pc:docMk/>
            <pc:sldMk cId="4137199266" sldId="1655"/>
            <ac:cxnSpMk id="65" creationId="{15E3581B-136F-4017-B18F-3B5378CD3DB4}"/>
          </ac:cxnSpMkLst>
        </pc:cxnChg>
        <pc:cxnChg chg="add mod">
          <ac:chgData name="Michael Collier" userId="c2873510-4a44-4d85-aef3-d7e8e051fe69" providerId="ADAL" clId="{CB384C6B-A00D-433E-855E-730CF8DB42CF}" dt="2018-03-07T20:10:40.331" v="1261" actId="14100"/>
          <ac:cxnSpMkLst>
            <pc:docMk/>
            <pc:sldMk cId="4137199266" sldId="1655"/>
            <ac:cxnSpMk id="67" creationId="{6F98AF19-0CE3-4F35-9923-4960111712B6}"/>
          </ac:cxnSpMkLst>
        </pc:cxnChg>
        <pc:cxnChg chg="add mod">
          <ac:chgData name="Michael Collier" userId="c2873510-4a44-4d85-aef3-d7e8e051fe69" providerId="ADAL" clId="{CB384C6B-A00D-433E-855E-730CF8DB42CF}" dt="2018-03-07T19:44:47.819" v="669" actId="1076"/>
          <ac:cxnSpMkLst>
            <pc:docMk/>
            <pc:sldMk cId="4137199266" sldId="1655"/>
            <ac:cxnSpMk id="69" creationId="{196A0E3A-E833-4A4C-B589-DC8A060193E0}"/>
          </ac:cxnSpMkLst>
        </pc:cxnChg>
        <pc:cxnChg chg="add mod">
          <ac:chgData name="Michael Collier" userId="c2873510-4a44-4d85-aef3-d7e8e051fe69" providerId="ADAL" clId="{CB384C6B-A00D-433E-855E-730CF8DB42CF}" dt="2018-03-07T19:44:47.819" v="669" actId="1076"/>
          <ac:cxnSpMkLst>
            <pc:docMk/>
            <pc:sldMk cId="4137199266" sldId="1655"/>
            <ac:cxnSpMk id="71" creationId="{C43E273C-97AC-4275-B4F0-9384575EBFA1}"/>
          </ac:cxnSpMkLst>
        </pc:cxnChg>
        <pc:cxnChg chg="add mod">
          <ac:chgData name="Michael Collier" userId="c2873510-4a44-4d85-aef3-d7e8e051fe69" providerId="ADAL" clId="{CB384C6B-A00D-433E-855E-730CF8DB42CF}" dt="2018-03-07T19:44:47.819" v="669" actId="1076"/>
          <ac:cxnSpMkLst>
            <pc:docMk/>
            <pc:sldMk cId="4137199266" sldId="1655"/>
            <ac:cxnSpMk id="73" creationId="{AEF32D6C-74EE-4CCB-9371-5978A78A239F}"/>
          </ac:cxnSpMkLst>
        </pc:cxnChg>
        <pc:cxnChg chg="add mod">
          <ac:chgData name="Michael Collier" userId="c2873510-4a44-4d85-aef3-d7e8e051fe69" providerId="ADAL" clId="{CB384C6B-A00D-433E-855E-730CF8DB42CF}" dt="2018-03-07T19:44:47.819" v="669" actId="1076"/>
          <ac:cxnSpMkLst>
            <pc:docMk/>
            <pc:sldMk cId="4137199266" sldId="1655"/>
            <ac:cxnSpMk id="75" creationId="{5C5DB5AF-7F12-424E-84D5-C9D281A9C22D}"/>
          </ac:cxnSpMkLst>
        </pc:cxnChg>
        <pc:cxnChg chg="add mod">
          <ac:chgData name="Michael Collier" userId="c2873510-4a44-4d85-aef3-d7e8e051fe69" providerId="ADAL" clId="{CB384C6B-A00D-433E-855E-730CF8DB42CF}" dt="2018-03-07T19:44:47.819" v="669" actId="1076"/>
          <ac:cxnSpMkLst>
            <pc:docMk/>
            <pc:sldMk cId="4137199266" sldId="1655"/>
            <ac:cxnSpMk id="77" creationId="{3F591F58-B951-4D6F-A6E6-CF23EA684D25}"/>
          </ac:cxnSpMkLst>
        </pc:cxnChg>
        <pc:cxnChg chg="add mod">
          <ac:chgData name="Michael Collier" userId="c2873510-4a44-4d85-aef3-d7e8e051fe69" providerId="ADAL" clId="{CB384C6B-A00D-433E-855E-730CF8DB42CF}" dt="2018-03-07T18:22:17.830" v="484" actId="208"/>
          <ac:cxnSpMkLst>
            <pc:docMk/>
            <pc:sldMk cId="4137199266" sldId="1655"/>
            <ac:cxnSpMk id="83" creationId="{156B2881-F75C-4D49-9BE2-FDA2C347A009}"/>
          </ac:cxnSpMkLst>
        </pc:cxnChg>
        <pc:cxnChg chg="add mod">
          <ac:chgData name="Michael Collier" userId="c2873510-4a44-4d85-aef3-d7e8e051fe69" providerId="ADAL" clId="{CB384C6B-A00D-433E-855E-730CF8DB42CF}" dt="2018-03-07T19:45:11.392" v="672" actId="1076"/>
          <ac:cxnSpMkLst>
            <pc:docMk/>
            <pc:sldMk cId="4137199266" sldId="1655"/>
            <ac:cxnSpMk id="85" creationId="{5A54E4C5-F63D-41F0-99B8-B8476C43EC74}"/>
          </ac:cxnSpMkLst>
        </pc:cxnChg>
        <pc:cxnChg chg="add mod">
          <ac:chgData name="Michael Collier" userId="c2873510-4a44-4d85-aef3-d7e8e051fe69" providerId="ADAL" clId="{CB384C6B-A00D-433E-855E-730CF8DB42CF}" dt="2018-03-07T19:44:47.819" v="669" actId="1076"/>
          <ac:cxnSpMkLst>
            <pc:docMk/>
            <pc:sldMk cId="4137199266" sldId="1655"/>
            <ac:cxnSpMk id="113" creationId="{BF9FADF8-A662-4917-A442-E7141D7995FB}"/>
          </ac:cxnSpMkLst>
        </pc:cxnChg>
      </pc:sldChg>
      <pc:sldChg chg="add del">
        <pc:chgData name="Michael Collier" userId="c2873510-4a44-4d85-aef3-d7e8e051fe69" providerId="ADAL" clId="{CB384C6B-A00D-433E-855E-730CF8DB42CF}" dt="2018-03-09T02:17:09.850" v="3172" actId="20577"/>
        <pc:sldMkLst>
          <pc:docMk/>
          <pc:sldMk cId="1261568499" sldId="1656"/>
        </pc:sldMkLst>
      </pc:sldChg>
      <pc:sldChg chg="addSp delSp modSp add del modTransition">
        <pc:chgData name="Michael Collier" userId="c2873510-4a44-4d85-aef3-d7e8e051fe69" providerId="ADAL" clId="{CB384C6B-A00D-433E-855E-730CF8DB42CF}" dt="2018-03-09T03:51:14.822" v="4064" actId="2696"/>
        <pc:sldMkLst>
          <pc:docMk/>
          <pc:sldMk cId="1855744937" sldId="1656"/>
        </pc:sldMkLst>
        <pc:spChg chg="add mod">
          <ac:chgData name="Michael Collier" userId="c2873510-4a44-4d85-aef3-d7e8e051fe69" providerId="ADAL" clId="{CB384C6B-A00D-433E-855E-730CF8DB42CF}" dt="2018-03-08T20:34:31.183" v="2618" actId="1076"/>
          <ac:spMkLst>
            <pc:docMk/>
            <pc:sldMk cId="1855744937" sldId="1656"/>
            <ac:spMk id="2" creationId="{1536AA03-E956-44A9-9889-4995418C5687}"/>
          </ac:spMkLst>
        </pc:spChg>
        <pc:spChg chg="del">
          <ac:chgData name="Michael Collier" userId="c2873510-4a44-4d85-aef3-d7e8e051fe69" providerId="ADAL" clId="{CB384C6B-A00D-433E-855E-730CF8DB42CF}" dt="2018-03-07T20:00:40.628" v="752" actId="20577"/>
          <ac:spMkLst>
            <pc:docMk/>
            <pc:sldMk cId="1855744937" sldId="1656"/>
            <ac:spMk id="2" creationId="{91583D59-65B6-4D38-88C4-1CDD9BB9F839}"/>
          </ac:spMkLst>
        </pc:spChg>
        <pc:spChg chg="del">
          <ac:chgData name="Michael Collier" userId="c2873510-4a44-4d85-aef3-d7e8e051fe69" providerId="ADAL" clId="{CB384C6B-A00D-433E-855E-730CF8DB42CF}" dt="2018-03-07T20:00:40.628" v="752" actId="20577"/>
          <ac:spMkLst>
            <pc:docMk/>
            <pc:sldMk cId="1855744937" sldId="1656"/>
            <ac:spMk id="3" creationId="{1325E2E3-1184-41C5-9E1C-6A06C285C80C}"/>
          </ac:spMkLst>
        </pc:spChg>
        <pc:spChg chg="add del mod">
          <ac:chgData name="Michael Collier" userId="c2873510-4a44-4d85-aef3-d7e8e051fe69" providerId="ADAL" clId="{CB384C6B-A00D-433E-855E-730CF8DB42CF}" dt="2018-03-08T20:33:49.739" v="2614" actId="478"/>
          <ac:spMkLst>
            <pc:docMk/>
            <pc:sldMk cId="1855744937" sldId="1656"/>
            <ac:spMk id="4" creationId="{42DE0A9A-2EC0-43CA-A521-4B9373FEDBCE}"/>
          </ac:spMkLst>
        </pc:spChg>
        <pc:spChg chg="add del mod">
          <ac:chgData name="Michael Collier" userId="c2873510-4a44-4d85-aef3-d7e8e051fe69" providerId="ADAL" clId="{CB384C6B-A00D-433E-855E-730CF8DB42CF}" dt="2018-03-08T20:34:09.740" v="2617" actId="12"/>
          <ac:spMkLst>
            <pc:docMk/>
            <pc:sldMk cId="1855744937" sldId="1656"/>
            <ac:spMk id="5" creationId="{A451B96F-B7DC-4066-9868-810A8308F18B}"/>
          </ac:spMkLst>
        </pc:spChg>
      </pc:sldChg>
      <pc:sldChg chg="delSp modSp add">
        <pc:chgData name="Michael Collier" userId="c2873510-4a44-4d85-aef3-d7e8e051fe69" providerId="ADAL" clId="{CB384C6B-A00D-433E-855E-730CF8DB42CF}" dt="2018-03-07T20:24:16.128" v="1423" actId="14100"/>
        <pc:sldMkLst>
          <pc:docMk/>
          <pc:sldMk cId="3726020181" sldId="1658"/>
        </pc:sldMkLst>
        <pc:spChg chg="del">
          <ac:chgData name="Michael Collier" userId="c2873510-4a44-4d85-aef3-d7e8e051fe69" providerId="ADAL" clId="{CB384C6B-A00D-433E-855E-730CF8DB42CF}" dt="2018-03-07T20:23:47.840" v="1416" actId="478"/>
          <ac:spMkLst>
            <pc:docMk/>
            <pc:sldMk cId="3726020181" sldId="1658"/>
            <ac:spMk id="8" creationId="{BA0B0077-99B4-4336-AE46-D91BFA4118B9}"/>
          </ac:spMkLst>
        </pc:spChg>
        <pc:spChg chg="del">
          <ac:chgData name="Michael Collier" userId="c2873510-4a44-4d85-aef3-d7e8e051fe69" providerId="ADAL" clId="{CB384C6B-A00D-433E-855E-730CF8DB42CF}" dt="2018-03-07T20:23:47.840" v="1416" actId="478"/>
          <ac:spMkLst>
            <pc:docMk/>
            <pc:sldMk cId="3726020181" sldId="1658"/>
            <ac:spMk id="10" creationId="{4997BDF7-4A6B-448F-8F18-2287B6B5F27A}"/>
          </ac:spMkLst>
        </pc:spChg>
        <pc:spChg chg="del">
          <ac:chgData name="Michael Collier" userId="c2873510-4a44-4d85-aef3-d7e8e051fe69" providerId="ADAL" clId="{CB384C6B-A00D-433E-855E-730CF8DB42CF}" dt="2018-03-07T20:23:47.840" v="1416" actId="478"/>
          <ac:spMkLst>
            <pc:docMk/>
            <pc:sldMk cId="3726020181" sldId="1658"/>
            <ac:spMk id="11" creationId="{7CBD2F54-B79D-4FD8-8316-4D5B55EF4F68}"/>
          </ac:spMkLst>
        </pc:spChg>
        <pc:spChg chg="mod">
          <ac:chgData name="Michael Collier" userId="c2873510-4a44-4d85-aef3-d7e8e051fe69" providerId="ADAL" clId="{CB384C6B-A00D-433E-855E-730CF8DB42CF}" dt="2018-03-07T20:24:16.128" v="1423" actId="14100"/>
          <ac:spMkLst>
            <pc:docMk/>
            <pc:sldMk cId="3726020181" sldId="1658"/>
            <ac:spMk id="22" creationId="{C7317A8D-A6C0-4A0D-85FD-016C9F91EA50}"/>
          </ac:spMkLst>
        </pc:spChg>
        <pc:spChg chg="mod">
          <ac:chgData name="Michael Collier" userId="c2873510-4a44-4d85-aef3-d7e8e051fe69" providerId="ADAL" clId="{CB384C6B-A00D-433E-855E-730CF8DB42CF}" dt="2018-03-07T20:24:16.128" v="1423" actId="14100"/>
          <ac:spMkLst>
            <pc:docMk/>
            <pc:sldMk cId="3726020181" sldId="1658"/>
            <ac:spMk id="23" creationId="{219079FA-D2A4-4C17-969D-B81F585DB34B}"/>
          </ac:spMkLst>
        </pc:spChg>
        <pc:spChg chg="mod">
          <ac:chgData name="Michael Collier" userId="c2873510-4a44-4d85-aef3-d7e8e051fe69" providerId="ADAL" clId="{CB384C6B-A00D-433E-855E-730CF8DB42CF}" dt="2018-03-07T20:24:16.128" v="1423" actId="14100"/>
          <ac:spMkLst>
            <pc:docMk/>
            <pc:sldMk cId="3726020181" sldId="1658"/>
            <ac:spMk id="24" creationId="{C8D5118A-05A3-4CA5-AC33-87042FD89015}"/>
          </ac:spMkLst>
        </pc:spChg>
        <pc:spChg chg="del">
          <ac:chgData name="Michael Collier" userId="c2873510-4a44-4d85-aef3-d7e8e051fe69" providerId="ADAL" clId="{CB384C6B-A00D-433E-855E-730CF8DB42CF}" dt="2018-03-07T20:23:51.373" v="1417" actId="478"/>
          <ac:spMkLst>
            <pc:docMk/>
            <pc:sldMk cId="3726020181" sldId="1658"/>
            <ac:spMk id="25" creationId="{15066D2F-CB03-4924-BEF2-308B4FF0014D}"/>
          </ac:spMkLst>
        </pc:spChg>
        <pc:spChg chg="del">
          <ac:chgData name="Michael Collier" userId="c2873510-4a44-4d85-aef3-d7e8e051fe69" providerId="ADAL" clId="{CB384C6B-A00D-433E-855E-730CF8DB42CF}" dt="2018-03-07T20:23:51.373" v="1417" actId="478"/>
          <ac:spMkLst>
            <pc:docMk/>
            <pc:sldMk cId="3726020181" sldId="1658"/>
            <ac:spMk id="26" creationId="{D554A679-31B7-4202-99D8-9B3B11E0C334}"/>
          </ac:spMkLst>
        </pc:spChg>
        <pc:spChg chg="del">
          <ac:chgData name="Michael Collier" userId="c2873510-4a44-4d85-aef3-d7e8e051fe69" providerId="ADAL" clId="{CB384C6B-A00D-433E-855E-730CF8DB42CF}" dt="2018-03-07T20:23:51.373" v="1417" actId="478"/>
          <ac:spMkLst>
            <pc:docMk/>
            <pc:sldMk cId="3726020181" sldId="1658"/>
            <ac:spMk id="27" creationId="{AD0819E6-7AF3-42A6-8550-40664449692B}"/>
          </ac:spMkLst>
        </pc:spChg>
      </pc:sldChg>
      <pc:sldChg chg="addSp delSp modSp add">
        <pc:chgData name="Michael Collier" userId="c2873510-4a44-4d85-aef3-d7e8e051fe69" providerId="ADAL" clId="{CB384C6B-A00D-433E-855E-730CF8DB42CF}" dt="2018-03-07T20:34:40.712" v="1450" actId="1076"/>
        <pc:sldMkLst>
          <pc:docMk/>
          <pc:sldMk cId="2209679291" sldId="1659"/>
        </pc:sldMkLst>
        <pc:picChg chg="add del mod">
          <ac:chgData name="Michael Collier" userId="c2873510-4a44-4d85-aef3-d7e8e051fe69" providerId="ADAL" clId="{CB384C6B-A00D-433E-855E-730CF8DB42CF}" dt="2018-03-07T20:34:06.532" v="1448" actId="478"/>
          <ac:picMkLst>
            <pc:docMk/>
            <pc:sldMk cId="2209679291" sldId="1659"/>
            <ac:picMk id="7" creationId="{1B6F24D7-3A01-470E-A235-624C6626BA14}"/>
          </ac:picMkLst>
        </pc:picChg>
        <pc:picChg chg="del">
          <ac:chgData name="Michael Collier" userId="c2873510-4a44-4d85-aef3-d7e8e051fe69" providerId="ADAL" clId="{CB384C6B-A00D-433E-855E-730CF8DB42CF}" dt="2018-03-07T20:33:49.732" v="1442" actId="478"/>
          <ac:picMkLst>
            <pc:docMk/>
            <pc:sldMk cId="2209679291" sldId="1659"/>
            <ac:picMk id="8" creationId="{0E1A9A5C-7D3F-45C9-99F8-2D3C1B7F8FFF}"/>
          </ac:picMkLst>
        </pc:picChg>
        <pc:picChg chg="del">
          <ac:chgData name="Michael Collier" userId="c2873510-4a44-4d85-aef3-d7e8e051fe69" providerId="ADAL" clId="{CB384C6B-A00D-433E-855E-730CF8DB42CF}" dt="2018-03-07T20:33:49.732" v="1442" actId="478"/>
          <ac:picMkLst>
            <pc:docMk/>
            <pc:sldMk cId="2209679291" sldId="1659"/>
            <ac:picMk id="9" creationId="{4D159CE7-2947-4BBD-88BD-385A47432048}"/>
          </ac:picMkLst>
        </pc:picChg>
        <pc:picChg chg="del">
          <ac:chgData name="Michael Collier" userId="c2873510-4a44-4d85-aef3-d7e8e051fe69" providerId="ADAL" clId="{CB384C6B-A00D-433E-855E-730CF8DB42CF}" dt="2018-03-07T20:33:49.732" v="1442" actId="478"/>
          <ac:picMkLst>
            <pc:docMk/>
            <pc:sldMk cId="2209679291" sldId="1659"/>
            <ac:picMk id="10" creationId="{94F4B4AD-13F0-4F41-BE1F-BCDFDD8A5056}"/>
          </ac:picMkLst>
        </pc:picChg>
        <pc:picChg chg="add mod">
          <ac:chgData name="Michael Collier" userId="c2873510-4a44-4d85-aef3-d7e8e051fe69" providerId="ADAL" clId="{CB384C6B-A00D-433E-855E-730CF8DB42CF}" dt="2018-03-07T20:34:40.712" v="1450" actId="1076"/>
          <ac:picMkLst>
            <pc:docMk/>
            <pc:sldMk cId="2209679291" sldId="1659"/>
            <ac:picMk id="11" creationId="{2DEEFFC7-368D-4C4E-9583-98A52266E6D5}"/>
          </ac:picMkLst>
        </pc:picChg>
      </pc:sldChg>
      <pc:sldChg chg="add modNotesTx">
        <pc:chgData name="Michael Collier" userId="c2873510-4a44-4d85-aef3-d7e8e051fe69" providerId="ADAL" clId="{CB384C6B-A00D-433E-855E-730CF8DB42CF}" dt="2018-03-09T03:39:19.134" v="3935" actId="20577"/>
        <pc:sldMkLst>
          <pc:docMk/>
          <pc:sldMk cId="3047511347" sldId="1660"/>
        </pc:sldMkLst>
      </pc:sldChg>
      <pc:sldChg chg="addSp modSp modAnim modNotesTx">
        <pc:chgData name="Michael Collier" userId="c2873510-4a44-4d85-aef3-d7e8e051fe69" providerId="ADAL" clId="{CB384C6B-A00D-433E-855E-730CF8DB42CF}" dt="2018-03-09T02:54:29.630" v="3641" actId="20577"/>
        <pc:sldMkLst>
          <pc:docMk/>
          <pc:sldMk cId="262099377" sldId="1661"/>
        </pc:sldMkLst>
        <pc:spChg chg="mod">
          <ac:chgData name="Michael Collier" userId="c2873510-4a44-4d85-aef3-d7e8e051fe69" providerId="ADAL" clId="{CB384C6B-A00D-433E-855E-730CF8DB42CF}" dt="2018-03-09T02:52:25.042" v="3589" actId="20577"/>
          <ac:spMkLst>
            <pc:docMk/>
            <pc:sldMk cId="262099377" sldId="1661"/>
            <ac:spMk id="4" creationId="{526AC09D-9147-4AF7-8778-6132B927E687}"/>
          </ac:spMkLst>
        </pc:spChg>
        <pc:spChg chg="add mod">
          <ac:chgData name="Michael Collier" userId="c2873510-4a44-4d85-aef3-d7e8e051fe69" providerId="ADAL" clId="{CB384C6B-A00D-433E-855E-730CF8DB42CF}" dt="2018-03-09T02:53:07.270" v="3593" actId="14100"/>
          <ac:spMkLst>
            <pc:docMk/>
            <pc:sldMk cId="262099377" sldId="1661"/>
            <ac:spMk id="5" creationId="{85507F2D-1F03-4D8F-9762-02864956E9E1}"/>
          </ac:spMkLst>
        </pc:spChg>
        <pc:spChg chg="add mod">
          <ac:chgData name="Michael Collier" userId="c2873510-4a44-4d85-aef3-d7e8e051fe69" providerId="ADAL" clId="{CB384C6B-A00D-433E-855E-730CF8DB42CF}" dt="2018-03-09T02:53:28.954" v="3634" actId="1076"/>
          <ac:spMkLst>
            <pc:docMk/>
            <pc:sldMk cId="262099377" sldId="1661"/>
            <ac:spMk id="6" creationId="{ABAC17D6-4F9D-43ED-B6EB-C913F22E3C6B}"/>
          </ac:spMkLst>
        </pc:spChg>
        <pc:spChg chg="add mod">
          <ac:chgData name="Michael Collier" userId="c2873510-4a44-4d85-aef3-d7e8e051fe69" providerId="ADAL" clId="{CB384C6B-A00D-433E-855E-730CF8DB42CF}" dt="2018-03-09T02:53:57.176" v="3640" actId="207"/>
          <ac:spMkLst>
            <pc:docMk/>
            <pc:sldMk cId="262099377" sldId="1661"/>
            <ac:spMk id="7" creationId="{7D4EE6D5-A52E-48D9-95AE-9B6A8607AD05}"/>
          </ac:spMkLst>
        </pc:spChg>
      </pc:sldChg>
      <pc:sldChg chg="addSp delSp modSp">
        <pc:chgData name="Michael Collier" userId="c2873510-4a44-4d85-aef3-d7e8e051fe69" providerId="ADAL" clId="{CB384C6B-A00D-433E-855E-730CF8DB42CF}" dt="2018-03-09T03:14:02.925" v="3874" actId="1076"/>
        <pc:sldMkLst>
          <pc:docMk/>
          <pc:sldMk cId="3043514267" sldId="1662"/>
        </pc:sldMkLst>
        <pc:spChg chg="mod">
          <ac:chgData name="Michael Collier" userId="c2873510-4a44-4d85-aef3-d7e8e051fe69" providerId="ADAL" clId="{CB384C6B-A00D-433E-855E-730CF8DB42CF}" dt="2018-03-09T03:07:45.998" v="3796" actId="1076"/>
          <ac:spMkLst>
            <pc:docMk/>
            <pc:sldMk cId="3043514267" sldId="1662"/>
            <ac:spMk id="3" creationId="{C90F2EC7-6F9E-41DA-810C-9C326531E820}"/>
          </ac:spMkLst>
        </pc:spChg>
        <pc:spChg chg="add mod">
          <ac:chgData name="Michael Collier" userId="c2873510-4a44-4d85-aef3-d7e8e051fe69" providerId="ADAL" clId="{CB384C6B-A00D-433E-855E-730CF8DB42CF}" dt="2018-03-09T03:11:38.872" v="3856" actId="164"/>
          <ac:spMkLst>
            <pc:docMk/>
            <pc:sldMk cId="3043514267" sldId="1662"/>
            <ac:spMk id="5" creationId="{E692B067-27BA-485C-BF24-A1479C4D2D0F}"/>
          </ac:spMkLst>
        </pc:spChg>
        <pc:spChg chg="add mod">
          <ac:chgData name="Michael Collier" userId="c2873510-4a44-4d85-aef3-d7e8e051fe69" providerId="ADAL" clId="{CB384C6B-A00D-433E-855E-730CF8DB42CF}" dt="2018-03-09T03:14:02.925" v="3874" actId="1076"/>
          <ac:spMkLst>
            <pc:docMk/>
            <pc:sldMk cId="3043514267" sldId="1662"/>
            <ac:spMk id="22" creationId="{BF913488-7C13-4076-8E00-A3F9FF9EFFE0}"/>
          </ac:spMkLst>
        </pc:spChg>
        <pc:spChg chg="add mod">
          <ac:chgData name="Michael Collier" userId="c2873510-4a44-4d85-aef3-d7e8e051fe69" providerId="ADAL" clId="{CB384C6B-A00D-433E-855E-730CF8DB42CF}" dt="2018-03-09T03:08:37.600" v="3840" actId="20577"/>
          <ac:spMkLst>
            <pc:docMk/>
            <pc:sldMk cId="3043514267" sldId="1662"/>
            <ac:spMk id="27" creationId="{32E7073C-F531-4677-B305-9E779B6CD80A}"/>
          </ac:spMkLst>
        </pc:spChg>
        <pc:spChg chg="add mod">
          <ac:chgData name="Michael Collier" userId="c2873510-4a44-4d85-aef3-d7e8e051fe69" providerId="ADAL" clId="{CB384C6B-A00D-433E-855E-730CF8DB42CF}" dt="2018-03-09T03:08:23.385" v="3814" actId="20577"/>
          <ac:spMkLst>
            <pc:docMk/>
            <pc:sldMk cId="3043514267" sldId="1662"/>
            <ac:spMk id="29" creationId="{C7293974-0A67-4541-ADA1-D6EFEDA36FF6}"/>
          </ac:spMkLst>
        </pc:spChg>
        <pc:spChg chg="mod">
          <ac:chgData name="Michael Collier" userId="c2873510-4a44-4d85-aef3-d7e8e051fe69" providerId="ADAL" clId="{CB384C6B-A00D-433E-855E-730CF8DB42CF}" dt="2018-03-09T03:05:03.813" v="3709" actId="1076"/>
          <ac:spMkLst>
            <pc:docMk/>
            <pc:sldMk cId="3043514267" sldId="1662"/>
            <ac:spMk id="44" creationId="{FB83EA8B-F513-45D3-9D7E-3ED03A62914C}"/>
          </ac:spMkLst>
        </pc:spChg>
        <pc:spChg chg="mod">
          <ac:chgData name="Michael Collier" userId="c2873510-4a44-4d85-aef3-d7e8e051fe69" providerId="ADAL" clId="{CB384C6B-A00D-433E-855E-730CF8DB42CF}" dt="2018-03-09T03:04:43.813" v="3708" actId="1076"/>
          <ac:spMkLst>
            <pc:docMk/>
            <pc:sldMk cId="3043514267" sldId="1662"/>
            <ac:spMk id="45" creationId="{B99F20DC-5C83-48AD-A39B-A9DDB8B10CCF}"/>
          </ac:spMkLst>
        </pc:spChg>
        <pc:spChg chg="mod">
          <ac:chgData name="Michael Collier" userId="c2873510-4a44-4d85-aef3-d7e8e051fe69" providerId="ADAL" clId="{CB384C6B-A00D-433E-855E-730CF8DB42CF}" dt="2018-03-09T03:07:51.893" v="3797" actId="1076"/>
          <ac:spMkLst>
            <pc:docMk/>
            <pc:sldMk cId="3043514267" sldId="1662"/>
            <ac:spMk id="53" creationId="{CC30763B-14AD-4573-B5BB-F899A6A0CD2C}"/>
          </ac:spMkLst>
        </pc:spChg>
        <pc:grpChg chg="add mod">
          <ac:chgData name="Michael Collier" userId="c2873510-4a44-4d85-aef3-d7e8e051fe69" providerId="ADAL" clId="{CB384C6B-A00D-433E-855E-730CF8DB42CF}" dt="2018-03-09T03:13:08.922" v="3862" actId="1076"/>
          <ac:grpSpMkLst>
            <pc:docMk/>
            <pc:sldMk cId="3043514267" sldId="1662"/>
            <ac:grpSpMk id="21" creationId="{157AA2C8-F2A8-433F-9225-B0DF5124318A}"/>
          </ac:grpSpMkLst>
        </pc:grpChg>
        <pc:picChg chg="mod">
          <ac:chgData name="Michael Collier" userId="c2873510-4a44-4d85-aef3-d7e8e051fe69" providerId="ADAL" clId="{CB384C6B-A00D-433E-855E-730CF8DB42CF}" dt="2018-03-09T03:04:43.813" v="3708" actId="1076"/>
          <ac:picMkLst>
            <pc:docMk/>
            <pc:sldMk cId="3043514267" sldId="1662"/>
            <ac:picMk id="7" creationId="{6C9AF421-0E93-4E51-9F48-FB1ABF74855F}"/>
          </ac:picMkLst>
        </pc:picChg>
        <pc:picChg chg="mod">
          <ac:chgData name="Michael Collier" userId="c2873510-4a44-4d85-aef3-d7e8e051fe69" providerId="ADAL" clId="{CB384C6B-A00D-433E-855E-730CF8DB42CF}" dt="2018-03-09T03:05:03.813" v="3709" actId="1076"/>
          <ac:picMkLst>
            <pc:docMk/>
            <pc:sldMk cId="3043514267" sldId="1662"/>
            <ac:picMk id="9" creationId="{062A829D-0DC3-4FDA-8BC6-924C5DA85586}"/>
          </ac:picMkLst>
        </pc:picChg>
        <pc:picChg chg="add mod">
          <ac:chgData name="Michael Collier" userId="c2873510-4a44-4d85-aef3-d7e8e051fe69" providerId="ADAL" clId="{CB384C6B-A00D-433E-855E-730CF8DB42CF}" dt="2018-03-09T03:07:00.420" v="3786" actId="1076"/>
          <ac:picMkLst>
            <pc:docMk/>
            <pc:sldMk cId="3043514267" sldId="1662"/>
            <ac:picMk id="28" creationId="{4BB4CCED-AF42-4262-94AD-22FD27DADB2B}"/>
          </ac:picMkLst>
        </pc:picChg>
        <pc:picChg chg="mod">
          <ac:chgData name="Michael Collier" userId="c2873510-4a44-4d85-aef3-d7e8e051fe69" providerId="ADAL" clId="{CB384C6B-A00D-433E-855E-730CF8DB42CF}" dt="2018-03-09T03:04:43.813" v="3708" actId="1076"/>
          <ac:picMkLst>
            <pc:docMk/>
            <pc:sldMk cId="3043514267" sldId="1662"/>
            <ac:picMk id="65" creationId="{B173E468-3B3F-4F5C-838B-9227E959706A}"/>
          </ac:picMkLst>
        </pc:picChg>
        <pc:picChg chg="mod">
          <ac:chgData name="Michael Collier" userId="c2873510-4a44-4d85-aef3-d7e8e051fe69" providerId="ADAL" clId="{CB384C6B-A00D-433E-855E-730CF8DB42CF}" dt="2018-03-09T03:05:03.813" v="3709" actId="1076"/>
          <ac:picMkLst>
            <pc:docMk/>
            <pc:sldMk cId="3043514267" sldId="1662"/>
            <ac:picMk id="69" creationId="{782715FF-3514-481D-A60F-11F8E18E8639}"/>
          </ac:picMkLst>
        </pc:picChg>
        <pc:cxnChg chg="add del mod">
          <ac:chgData name="Michael Collier" userId="c2873510-4a44-4d85-aef3-d7e8e051fe69" providerId="ADAL" clId="{CB384C6B-A00D-433E-855E-730CF8DB42CF}" dt="2018-03-09T03:09:55.397" v="3845" actId="478"/>
          <ac:cxnSpMkLst>
            <pc:docMk/>
            <pc:sldMk cId="3043514267" sldId="1662"/>
            <ac:cxnSpMk id="10" creationId="{E8C6C396-EE31-415A-AAE6-C4CCE66A3BE3}"/>
          </ac:cxnSpMkLst>
        </pc:cxnChg>
        <pc:cxnChg chg="add del mod">
          <ac:chgData name="Michael Collier" userId="c2873510-4a44-4d85-aef3-d7e8e051fe69" providerId="ADAL" clId="{CB384C6B-A00D-433E-855E-730CF8DB42CF}" dt="2018-03-09T03:09:55.397" v="3845" actId="478"/>
          <ac:cxnSpMkLst>
            <pc:docMk/>
            <pc:sldMk cId="3043514267" sldId="1662"/>
            <ac:cxnSpMk id="13" creationId="{E0F84192-6897-4DA4-8DCA-342978A66DC7}"/>
          </ac:cxnSpMkLst>
        </pc:cxnChg>
        <pc:cxnChg chg="add mod">
          <ac:chgData name="Michael Collier" userId="c2873510-4a44-4d85-aef3-d7e8e051fe69" providerId="ADAL" clId="{CB384C6B-A00D-433E-855E-730CF8DB42CF}" dt="2018-03-09T03:12:36.578" v="3861" actId="1076"/>
          <ac:cxnSpMkLst>
            <pc:docMk/>
            <pc:sldMk cId="3043514267" sldId="1662"/>
            <ac:cxnSpMk id="16" creationId="{DBFF419A-CEB9-4F73-9CDF-4C42F57D762A}"/>
          </ac:cxnSpMkLst>
        </pc:cxnChg>
        <pc:cxnChg chg="add mod">
          <ac:chgData name="Michael Collier" userId="c2873510-4a44-4d85-aef3-d7e8e051fe69" providerId="ADAL" clId="{CB384C6B-A00D-433E-855E-730CF8DB42CF}" dt="2018-03-09T03:12:36.578" v="3861" actId="1076"/>
          <ac:cxnSpMkLst>
            <pc:docMk/>
            <pc:sldMk cId="3043514267" sldId="1662"/>
            <ac:cxnSpMk id="18" creationId="{9AE02235-E687-46D6-A587-F16DC06D367A}"/>
          </ac:cxnSpMkLst>
        </pc:cxnChg>
      </pc:sldChg>
      <pc:sldChg chg="addSp delSp modSp modAnim modNotesTx">
        <pc:chgData name="Michael Collier" userId="c2873510-4a44-4d85-aef3-d7e8e051fe69" providerId="ADAL" clId="{CB384C6B-A00D-433E-855E-730CF8DB42CF}" dt="2018-03-09T03:20:24.758" v="3882" actId="208"/>
        <pc:sldMkLst>
          <pc:docMk/>
          <pc:sldMk cId="2800481030" sldId="1663"/>
        </pc:sldMkLst>
        <pc:spChg chg="add mod topLvl">
          <ac:chgData name="Michael Collier" userId="c2873510-4a44-4d85-aef3-d7e8e051fe69" providerId="ADAL" clId="{CB384C6B-A00D-433E-855E-730CF8DB42CF}" dt="2018-03-09T03:20:24.758" v="3882" actId="208"/>
          <ac:spMkLst>
            <pc:docMk/>
            <pc:sldMk cId="2800481030" sldId="1663"/>
            <ac:spMk id="2" creationId="{8B2EAE1E-91C7-4D77-8232-2AB1B5A47C60}"/>
          </ac:spMkLst>
        </pc:spChg>
        <pc:spChg chg="mod">
          <ac:chgData name="Michael Collier" userId="c2873510-4a44-4d85-aef3-d7e8e051fe69" providerId="ADAL" clId="{CB384C6B-A00D-433E-855E-730CF8DB42CF}" dt="2018-03-08T20:57:10.412" v="3049" actId="20577"/>
          <ac:spMkLst>
            <pc:docMk/>
            <pc:sldMk cId="2800481030" sldId="1663"/>
            <ac:spMk id="8" creationId="{00000000-0000-0000-0000-000000000000}"/>
          </ac:spMkLst>
        </pc:spChg>
        <pc:spChg chg="add del">
          <ac:chgData name="Michael Collier" userId="c2873510-4a44-4d85-aef3-d7e8e051fe69" providerId="ADAL" clId="{CB384C6B-A00D-433E-855E-730CF8DB42CF}" dt="2018-03-08T20:52:37.535" v="2767" actId="208"/>
          <ac:spMkLst>
            <pc:docMk/>
            <pc:sldMk cId="2800481030" sldId="1663"/>
            <ac:spMk id="26" creationId="{4225AFA2-1EA7-4609-BF5F-58FB337A4F5B}"/>
          </ac:spMkLst>
        </pc:spChg>
        <pc:spChg chg="add del">
          <ac:chgData name="Michael Collier" userId="c2873510-4a44-4d85-aef3-d7e8e051fe69" providerId="ADAL" clId="{CB384C6B-A00D-433E-855E-730CF8DB42CF}" dt="2018-03-08T20:52:37.535" v="2767" actId="208"/>
          <ac:spMkLst>
            <pc:docMk/>
            <pc:sldMk cId="2800481030" sldId="1663"/>
            <ac:spMk id="27" creationId="{3E840D0C-B2F4-4FAE-B36B-AFAD97C3BC70}"/>
          </ac:spMkLst>
        </pc:spChg>
        <pc:spChg chg="add del">
          <ac:chgData name="Michael Collier" userId="c2873510-4a44-4d85-aef3-d7e8e051fe69" providerId="ADAL" clId="{CB384C6B-A00D-433E-855E-730CF8DB42CF}" dt="2018-03-08T20:52:37.535" v="2767" actId="208"/>
          <ac:spMkLst>
            <pc:docMk/>
            <pc:sldMk cId="2800481030" sldId="1663"/>
            <ac:spMk id="63" creationId="{4DA0EDB5-93E6-4C87-B345-00315B5197DE}"/>
          </ac:spMkLst>
        </pc:spChg>
        <pc:spChg chg="add del">
          <ac:chgData name="Michael Collier" userId="c2873510-4a44-4d85-aef3-d7e8e051fe69" providerId="ADAL" clId="{CB384C6B-A00D-433E-855E-730CF8DB42CF}" dt="2018-03-08T20:52:37.535" v="2767" actId="208"/>
          <ac:spMkLst>
            <pc:docMk/>
            <pc:sldMk cId="2800481030" sldId="1663"/>
            <ac:spMk id="65" creationId="{9DB7BA19-2C75-4611-A043-FC3FEAFEFFE9}"/>
          </ac:spMkLst>
        </pc:spChg>
        <pc:spChg chg="add del">
          <ac:chgData name="Michael Collier" userId="c2873510-4a44-4d85-aef3-d7e8e051fe69" providerId="ADAL" clId="{CB384C6B-A00D-433E-855E-730CF8DB42CF}" dt="2018-03-08T20:52:37.535" v="2767" actId="208"/>
          <ac:spMkLst>
            <pc:docMk/>
            <pc:sldMk cId="2800481030" sldId="1663"/>
            <ac:spMk id="66" creationId="{BD43034E-EC32-41F7-B715-98615CDF4390}"/>
          </ac:spMkLst>
        </pc:spChg>
        <pc:spChg chg="add del">
          <ac:chgData name="Michael Collier" userId="c2873510-4a44-4d85-aef3-d7e8e051fe69" providerId="ADAL" clId="{CB384C6B-A00D-433E-855E-730CF8DB42CF}" dt="2018-03-08T20:52:37.535" v="2767" actId="208"/>
          <ac:spMkLst>
            <pc:docMk/>
            <pc:sldMk cId="2800481030" sldId="1663"/>
            <ac:spMk id="68" creationId="{94D6E16F-4380-419E-A5A3-A2963A51BFBA}"/>
          </ac:spMkLst>
        </pc:spChg>
        <pc:spChg chg="add del">
          <ac:chgData name="Michael Collier" userId="c2873510-4a44-4d85-aef3-d7e8e051fe69" providerId="ADAL" clId="{CB384C6B-A00D-433E-855E-730CF8DB42CF}" dt="2018-03-08T20:52:37.535" v="2767" actId="208"/>
          <ac:spMkLst>
            <pc:docMk/>
            <pc:sldMk cId="2800481030" sldId="1663"/>
            <ac:spMk id="69" creationId="{11FDF149-A7C4-49E7-B2C4-130C5D5E421B}"/>
          </ac:spMkLst>
        </pc:spChg>
        <pc:spChg chg="add del">
          <ac:chgData name="Michael Collier" userId="c2873510-4a44-4d85-aef3-d7e8e051fe69" providerId="ADAL" clId="{CB384C6B-A00D-433E-855E-730CF8DB42CF}" dt="2018-03-08T20:52:37.535" v="2767" actId="208"/>
          <ac:spMkLst>
            <pc:docMk/>
            <pc:sldMk cId="2800481030" sldId="1663"/>
            <ac:spMk id="70" creationId="{B15C58E1-5DE6-4687-B3E4-2EB2C9AA2D27}"/>
          </ac:spMkLst>
        </pc:spChg>
        <pc:spChg chg="add del">
          <ac:chgData name="Michael Collier" userId="c2873510-4a44-4d85-aef3-d7e8e051fe69" providerId="ADAL" clId="{CB384C6B-A00D-433E-855E-730CF8DB42CF}" dt="2018-03-08T20:52:37.535" v="2767" actId="208"/>
          <ac:spMkLst>
            <pc:docMk/>
            <pc:sldMk cId="2800481030" sldId="1663"/>
            <ac:spMk id="71" creationId="{B8679A3C-8567-491F-8F33-0F0ED20FB0FE}"/>
          </ac:spMkLst>
        </pc:spChg>
        <pc:spChg chg="add del">
          <ac:chgData name="Michael Collier" userId="c2873510-4a44-4d85-aef3-d7e8e051fe69" providerId="ADAL" clId="{CB384C6B-A00D-433E-855E-730CF8DB42CF}" dt="2018-03-08T20:52:37.535" v="2767" actId="208"/>
          <ac:spMkLst>
            <pc:docMk/>
            <pc:sldMk cId="2800481030" sldId="1663"/>
            <ac:spMk id="72" creationId="{09EECE79-86BA-49C6-9003-8BFE3B8D5B62}"/>
          </ac:spMkLst>
        </pc:spChg>
        <pc:spChg chg="add del">
          <ac:chgData name="Michael Collier" userId="c2873510-4a44-4d85-aef3-d7e8e051fe69" providerId="ADAL" clId="{CB384C6B-A00D-433E-855E-730CF8DB42CF}" dt="2018-03-08T20:52:45.314" v="2769" actId="208"/>
          <ac:spMkLst>
            <pc:docMk/>
            <pc:sldMk cId="2800481030" sldId="1663"/>
            <ac:spMk id="91" creationId="{C7D94583-FDBC-4B33-9708-3D24B1448AB7}"/>
          </ac:spMkLst>
        </pc:spChg>
        <pc:spChg chg="mod">
          <ac:chgData name="Michael Collier" userId="c2873510-4a44-4d85-aef3-d7e8e051fe69" providerId="ADAL" clId="{CB384C6B-A00D-433E-855E-730CF8DB42CF}" dt="2018-03-08T20:54:16.014" v="2787" actId="255"/>
          <ac:spMkLst>
            <pc:docMk/>
            <pc:sldMk cId="2800481030" sldId="1663"/>
            <ac:spMk id="94" creationId="{D456B576-B45A-49CC-AEC1-691AF69CFE4C}"/>
          </ac:spMkLst>
        </pc:spChg>
        <pc:spChg chg="mod">
          <ac:chgData name="Michael Collier" userId="c2873510-4a44-4d85-aef3-d7e8e051fe69" providerId="ADAL" clId="{CB384C6B-A00D-433E-855E-730CF8DB42CF}" dt="2018-03-08T20:54:16.014" v="2787" actId="255"/>
          <ac:spMkLst>
            <pc:docMk/>
            <pc:sldMk cId="2800481030" sldId="1663"/>
            <ac:spMk id="96" creationId="{E99F5A4E-46D6-49EC-93C9-8B7DB53A0BBD}"/>
          </ac:spMkLst>
        </pc:spChg>
        <pc:spChg chg="mod">
          <ac:chgData name="Michael Collier" userId="c2873510-4a44-4d85-aef3-d7e8e051fe69" providerId="ADAL" clId="{CB384C6B-A00D-433E-855E-730CF8DB42CF}" dt="2018-03-08T20:54:16.014" v="2787" actId="255"/>
          <ac:spMkLst>
            <pc:docMk/>
            <pc:sldMk cId="2800481030" sldId="1663"/>
            <ac:spMk id="98" creationId="{53BDE090-0C44-4D7D-9776-D8FBCC3E071F}"/>
          </ac:spMkLst>
        </pc:spChg>
        <pc:spChg chg="mod">
          <ac:chgData name="Michael Collier" userId="c2873510-4a44-4d85-aef3-d7e8e051fe69" providerId="ADAL" clId="{CB384C6B-A00D-433E-855E-730CF8DB42CF}" dt="2018-03-08T20:54:16.014" v="2787" actId="255"/>
          <ac:spMkLst>
            <pc:docMk/>
            <pc:sldMk cId="2800481030" sldId="1663"/>
            <ac:spMk id="100" creationId="{43562D0A-7FAE-4729-B26C-3AEB1978496F}"/>
          </ac:spMkLst>
        </pc:spChg>
        <pc:spChg chg="mod">
          <ac:chgData name="Michael Collier" userId="c2873510-4a44-4d85-aef3-d7e8e051fe69" providerId="ADAL" clId="{CB384C6B-A00D-433E-855E-730CF8DB42CF}" dt="2018-03-08T20:54:16.014" v="2787" actId="255"/>
          <ac:spMkLst>
            <pc:docMk/>
            <pc:sldMk cId="2800481030" sldId="1663"/>
            <ac:spMk id="101" creationId="{3C3A7D97-A340-4D35-BEE4-7CF7AEFD2E12}"/>
          </ac:spMkLst>
        </pc:spChg>
        <pc:spChg chg="mod">
          <ac:chgData name="Michael Collier" userId="c2873510-4a44-4d85-aef3-d7e8e051fe69" providerId="ADAL" clId="{CB384C6B-A00D-433E-855E-730CF8DB42CF}" dt="2018-03-08T20:54:16.014" v="2787" actId="255"/>
          <ac:spMkLst>
            <pc:docMk/>
            <pc:sldMk cId="2800481030" sldId="1663"/>
            <ac:spMk id="102" creationId="{0948B6ED-23C5-4669-9D64-75F22E9070CE}"/>
          </ac:spMkLst>
        </pc:spChg>
        <pc:spChg chg="mod">
          <ac:chgData name="Michael Collier" userId="c2873510-4a44-4d85-aef3-d7e8e051fe69" providerId="ADAL" clId="{CB384C6B-A00D-433E-855E-730CF8DB42CF}" dt="2018-03-08T20:54:16.014" v="2787" actId="255"/>
          <ac:spMkLst>
            <pc:docMk/>
            <pc:sldMk cId="2800481030" sldId="1663"/>
            <ac:spMk id="103" creationId="{2337B305-18DB-4CD6-B143-26A99D5E4E59}"/>
          </ac:spMkLst>
        </pc:spChg>
        <pc:spChg chg="mod">
          <ac:chgData name="Michael Collier" userId="c2873510-4a44-4d85-aef3-d7e8e051fe69" providerId="ADAL" clId="{CB384C6B-A00D-433E-855E-730CF8DB42CF}" dt="2018-03-08T20:54:16.014" v="2787" actId="255"/>
          <ac:spMkLst>
            <pc:docMk/>
            <pc:sldMk cId="2800481030" sldId="1663"/>
            <ac:spMk id="104" creationId="{C85467E5-18DD-452F-97C3-121D1A4E0B0F}"/>
          </ac:spMkLst>
        </pc:spChg>
        <pc:spChg chg="mod">
          <ac:chgData name="Michael Collier" userId="c2873510-4a44-4d85-aef3-d7e8e051fe69" providerId="ADAL" clId="{CB384C6B-A00D-433E-855E-730CF8DB42CF}" dt="2018-03-08T20:54:16.014" v="2787" actId="255"/>
          <ac:spMkLst>
            <pc:docMk/>
            <pc:sldMk cId="2800481030" sldId="1663"/>
            <ac:spMk id="105" creationId="{37B90A10-A830-46C7-8808-70192BA1B3FD}"/>
          </ac:spMkLst>
        </pc:spChg>
        <pc:spChg chg="mod">
          <ac:chgData name="Michael Collier" userId="c2873510-4a44-4d85-aef3-d7e8e051fe69" providerId="ADAL" clId="{CB384C6B-A00D-433E-855E-730CF8DB42CF}" dt="2018-03-08T20:54:16.014" v="2787" actId="255"/>
          <ac:spMkLst>
            <pc:docMk/>
            <pc:sldMk cId="2800481030" sldId="1663"/>
            <ac:spMk id="106" creationId="{EE2D1714-63B2-4472-B994-0B53DBB66638}"/>
          </ac:spMkLst>
        </pc:spChg>
        <pc:spChg chg="mod">
          <ac:chgData name="Michael Collier" userId="c2873510-4a44-4d85-aef3-d7e8e051fe69" providerId="ADAL" clId="{CB384C6B-A00D-433E-855E-730CF8DB42CF}" dt="2018-03-08T20:54:16.014" v="2787" actId="255"/>
          <ac:spMkLst>
            <pc:docMk/>
            <pc:sldMk cId="2800481030" sldId="1663"/>
            <ac:spMk id="107" creationId="{403C09BC-AFD2-450F-B27E-40EB85561C92}"/>
          </ac:spMkLst>
        </pc:spChg>
        <pc:spChg chg="mod">
          <ac:chgData name="Michael Collier" userId="c2873510-4a44-4d85-aef3-d7e8e051fe69" providerId="ADAL" clId="{CB384C6B-A00D-433E-855E-730CF8DB42CF}" dt="2018-03-08T20:54:16.014" v="2787" actId="255"/>
          <ac:spMkLst>
            <pc:docMk/>
            <pc:sldMk cId="2800481030" sldId="1663"/>
            <ac:spMk id="108" creationId="{253344A6-03B8-4EAF-BA1F-9D833B338BD9}"/>
          </ac:spMkLst>
        </pc:spChg>
        <pc:spChg chg="mod">
          <ac:chgData name="Michael Collier" userId="c2873510-4a44-4d85-aef3-d7e8e051fe69" providerId="ADAL" clId="{CB384C6B-A00D-433E-855E-730CF8DB42CF}" dt="2018-03-08T20:54:16.014" v="2787" actId="255"/>
          <ac:spMkLst>
            <pc:docMk/>
            <pc:sldMk cId="2800481030" sldId="1663"/>
            <ac:spMk id="109" creationId="{49F47FAE-A2C6-46D8-BA81-EDBCB8FA41BC}"/>
          </ac:spMkLst>
        </pc:spChg>
        <pc:spChg chg="add del mod">
          <ac:chgData name="Michael Collier" userId="c2873510-4a44-4d85-aef3-d7e8e051fe69" providerId="ADAL" clId="{CB384C6B-A00D-433E-855E-730CF8DB42CF}" dt="2018-03-08T20:52:53" v="2772" actId="478"/>
          <ac:spMkLst>
            <pc:docMk/>
            <pc:sldMk cId="2800481030" sldId="1663"/>
            <ac:spMk id="110" creationId="{06090F72-7333-42A4-ABF2-67DF143D471C}"/>
          </ac:spMkLst>
        </pc:spChg>
        <pc:spChg chg="mod">
          <ac:chgData name="Michael Collier" userId="c2873510-4a44-4d85-aef3-d7e8e051fe69" providerId="ADAL" clId="{CB384C6B-A00D-433E-855E-730CF8DB42CF}" dt="2018-03-08T20:54:16.014" v="2787" actId="255"/>
          <ac:spMkLst>
            <pc:docMk/>
            <pc:sldMk cId="2800481030" sldId="1663"/>
            <ac:spMk id="113" creationId="{D327CD05-F6DA-4532-A999-566F4D3C6858}"/>
          </ac:spMkLst>
        </pc:spChg>
        <pc:spChg chg="mod">
          <ac:chgData name="Michael Collier" userId="c2873510-4a44-4d85-aef3-d7e8e051fe69" providerId="ADAL" clId="{CB384C6B-A00D-433E-855E-730CF8DB42CF}" dt="2018-03-08T20:54:16.014" v="2787" actId="255"/>
          <ac:spMkLst>
            <pc:docMk/>
            <pc:sldMk cId="2800481030" sldId="1663"/>
            <ac:spMk id="115" creationId="{1DDD2C8C-A6A9-4974-B07F-1BA83E1CE8E5}"/>
          </ac:spMkLst>
        </pc:spChg>
        <pc:spChg chg="mod">
          <ac:chgData name="Michael Collier" userId="c2873510-4a44-4d85-aef3-d7e8e051fe69" providerId="ADAL" clId="{CB384C6B-A00D-433E-855E-730CF8DB42CF}" dt="2018-03-08T20:54:16.014" v="2787" actId="255"/>
          <ac:spMkLst>
            <pc:docMk/>
            <pc:sldMk cId="2800481030" sldId="1663"/>
            <ac:spMk id="117" creationId="{21F10488-E243-4119-B31C-D67AA2F36837}"/>
          </ac:spMkLst>
        </pc:spChg>
        <pc:spChg chg="mod">
          <ac:chgData name="Michael Collier" userId="c2873510-4a44-4d85-aef3-d7e8e051fe69" providerId="ADAL" clId="{CB384C6B-A00D-433E-855E-730CF8DB42CF}" dt="2018-03-08T20:54:16.014" v="2787" actId="255"/>
          <ac:spMkLst>
            <pc:docMk/>
            <pc:sldMk cId="2800481030" sldId="1663"/>
            <ac:spMk id="118" creationId="{47EB0103-6F6E-44D6-921A-E5BC91BC1C60}"/>
          </ac:spMkLst>
        </pc:spChg>
        <pc:spChg chg="mod">
          <ac:chgData name="Michael Collier" userId="c2873510-4a44-4d85-aef3-d7e8e051fe69" providerId="ADAL" clId="{CB384C6B-A00D-433E-855E-730CF8DB42CF}" dt="2018-03-08T20:54:16.014" v="2787" actId="255"/>
          <ac:spMkLst>
            <pc:docMk/>
            <pc:sldMk cId="2800481030" sldId="1663"/>
            <ac:spMk id="119" creationId="{96F5D5A5-B788-44AD-89B7-A99FEDC11BE5}"/>
          </ac:spMkLst>
        </pc:spChg>
        <pc:spChg chg="mod">
          <ac:chgData name="Michael Collier" userId="c2873510-4a44-4d85-aef3-d7e8e051fe69" providerId="ADAL" clId="{CB384C6B-A00D-433E-855E-730CF8DB42CF}" dt="2018-03-08T20:54:16.014" v="2787" actId="255"/>
          <ac:spMkLst>
            <pc:docMk/>
            <pc:sldMk cId="2800481030" sldId="1663"/>
            <ac:spMk id="120" creationId="{8F61E9D1-9A32-4993-A4F7-06F5B91B1CF9}"/>
          </ac:spMkLst>
        </pc:spChg>
        <pc:spChg chg="mod">
          <ac:chgData name="Michael Collier" userId="c2873510-4a44-4d85-aef3-d7e8e051fe69" providerId="ADAL" clId="{CB384C6B-A00D-433E-855E-730CF8DB42CF}" dt="2018-03-08T20:54:16.014" v="2787" actId="255"/>
          <ac:spMkLst>
            <pc:docMk/>
            <pc:sldMk cId="2800481030" sldId="1663"/>
            <ac:spMk id="121" creationId="{11903224-F291-4B20-9062-BE116E66EBEE}"/>
          </ac:spMkLst>
        </pc:spChg>
        <pc:spChg chg="mod">
          <ac:chgData name="Michael Collier" userId="c2873510-4a44-4d85-aef3-d7e8e051fe69" providerId="ADAL" clId="{CB384C6B-A00D-433E-855E-730CF8DB42CF}" dt="2018-03-08T20:54:16.014" v="2787" actId="255"/>
          <ac:spMkLst>
            <pc:docMk/>
            <pc:sldMk cId="2800481030" sldId="1663"/>
            <ac:spMk id="122" creationId="{069876E2-166F-48F3-A314-F42A9A739576}"/>
          </ac:spMkLst>
        </pc:spChg>
        <pc:spChg chg="mod">
          <ac:chgData name="Michael Collier" userId="c2873510-4a44-4d85-aef3-d7e8e051fe69" providerId="ADAL" clId="{CB384C6B-A00D-433E-855E-730CF8DB42CF}" dt="2018-03-08T20:54:16.014" v="2787" actId="255"/>
          <ac:spMkLst>
            <pc:docMk/>
            <pc:sldMk cId="2800481030" sldId="1663"/>
            <ac:spMk id="123" creationId="{E9005DEE-165B-45F4-946F-F52C9E15AFF3}"/>
          </ac:spMkLst>
        </pc:spChg>
        <pc:spChg chg="mod">
          <ac:chgData name="Michael Collier" userId="c2873510-4a44-4d85-aef3-d7e8e051fe69" providerId="ADAL" clId="{CB384C6B-A00D-433E-855E-730CF8DB42CF}" dt="2018-03-08T20:54:16.014" v="2787" actId="255"/>
          <ac:spMkLst>
            <pc:docMk/>
            <pc:sldMk cId="2800481030" sldId="1663"/>
            <ac:spMk id="126" creationId="{158248BD-6840-4C25-B376-27DF7CA6F406}"/>
          </ac:spMkLst>
        </pc:spChg>
        <pc:spChg chg="mod">
          <ac:chgData name="Michael Collier" userId="c2873510-4a44-4d85-aef3-d7e8e051fe69" providerId="ADAL" clId="{CB384C6B-A00D-433E-855E-730CF8DB42CF}" dt="2018-03-08T20:54:16.014" v="2787" actId="255"/>
          <ac:spMkLst>
            <pc:docMk/>
            <pc:sldMk cId="2800481030" sldId="1663"/>
            <ac:spMk id="127" creationId="{6DE37FAB-20B5-434B-A997-EC98C8298ED9}"/>
          </ac:spMkLst>
        </pc:spChg>
        <pc:spChg chg="mod">
          <ac:chgData name="Michael Collier" userId="c2873510-4a44-4d85-aef3-d7e8e051fe69" providerId="ADAL" clId="{CB384C6B-A00D-433E-855E-730CF8DB42CF}" dt="2018-03-08T20:54:16.014" v="2787" actId="255"/>
          <ac:spMkLst>
            <pc:docMk/>
            <pc:sldMk cId="2800481030" sldId="1663"/>
            <ac:spMk id="128" creationId="{0485E0AE-EABA-4B6F-BE5B-CE1FEDF83B65}"/>
          </ac:spMkLst>
        </pc:spChg>
        <pc:spChg chg="mod">
          <ac:chgData name="Michael Collier" userId="c2873510-4a44-4d85-aef3-d7e8e051fe69" providerId="ADAL" clId="{CB384C6B-A00D-433E-855E-730CF8DB42CF}" dt="2018-03-08T20:54:16.014" v="2787" actId="255"/>
          <ac:spMkLst>
            <pc:docMk/>
            <pc:sldMk cId="2800481030" sldId="1663"/>
            <ac:spMk id="129" creationId="{14916460-5D4B-4DE9-802F-7A4373438751}"/>
          </ac:spMkLst>
        </pc:spChg>
        <pc:spChg chg="mod">
          <ac:chgData name="Michael Collier" userId="c2873510-4a44-4d85-aef3-d7e8e051fe69" providerId="ADAL" clId="{CB384C6B-A00D-433E-855E-730CF8DB42CF}" dt="2018-03-08T20:54:16.014" v="2787" actId="255"/>
          <ac:spMkLst>
            <pc:docMk/>
            <pc:sldMk cId="2800481030" sldId="1663"/>
            <ac:spMk id="132" creationId="{7E120A7C-A6A7-49B5-9A69-03A6E8F47348}"/>
          </ac:spMkLst>
        </pc:spChg>
        <pc:spChg chg="mod">
          <ac:chgData name="Michael Collier" userId="c2873510-4a44-4d85-aef3-d7e8e051fe69" providerId="ADAL" clId="{CB384C6B-A00D-433E-855E-730CF8DB42CF}" dt="2018-03-08T20:54:16.014" v="2787" actId="255"/>
          <ac:spMkLst>
            <pc:docMk/>
            <pc:sldMk cId="2800481030" sldId="1663"/>
            <ac:spMk id="134" creationId="{3B672C1E-DD9A-40B9-AD1C-F22056660ADE}"/>
          </ac:spMkLst>
        </pc:spChg>
        <pc:spChg chg="mod">
          <ac:chgData name="Michael Collier" userId="c2873510-4a44-4d85-aef3-d7e8e051fe69" providerId="ADAL" clId="{CB384C6B-A00D-433E-855E-730CF8DB42CF}" dt="2018-03-08T20:54:16.014" v="2787" actId="255"/>
          <ac:spMkLst>
            <pc:docMk/>
            <pc:sldMk cId="2800481030" sldId="1663"/>
            <ac:spMk id="135" creationId="{2FF2E484-828F-420A-A7D3-C7943F7AEE9B}"/>
          </ac:spMkLst>
        </pc:spChg>
        <pc:spChg chg="mod">
          <ac:chgData name="Michael Collier" userId="c2873510-4a44-4d85-aef3-d7e8e051fe69" providerId="ADAL" clId="{CB384C6B-A00D-433E-855E-730CF8DB42CF}" dt="2018-03-08T20:54:16.014" v="2787" actId="255"/>
          <ac:spMkLst>
            <pc:docMk/>
            <pc:sldMk cId="2800481030" sldId="1663"/>
            <ac:spMk id="136" creationId="{9D11CF77-80B3-4B8E-B46E-896A0FBA8A4A}"/>
          </ac:spMkLst>
        </pc:spChg>
        <pc:spChg chg="mod">
          <ac:chgData name="Michael Collier" userId="c2873510-4a44-4d85-aef3-d7e8e051fe69" providerId="ADAL" clId="{CB384C6B-A00D-433E-855E-730CF8DB42CF}" dt="2018-03-08T20:54:16.014" v="2787" actId="255"/>
          <ac:spMkLst>
            <pc:docMk/>
            <pc:sldMk cId="2800481030" sldId="1663"/>
            <ac:spMk id="137" creationId="{C7284D38-B406-4DF1-97E7-024493756CB2}"/>
          </ac:spMkLst>
        </pc:spChg>
        <pc:spChg chg="mod">
          <ac:chgData name="Michael Collier" userId="c2873510-4a44-4d85-aef3-d7e8e051fe69" providerId="ADAL" clId="{CB384C6B-A00D-433E-855E-730CF8DB42CF}" dt="2018-03-08T20:54:16.014" v="2787" actId="255"/>
          <ac:spMkLst>
            <pc:docMk/>
            <pc:sldMk cId="2800481030" sldId="1663"/>
            <ac:spMk id="138" creationId="{298A196B-8840-46DB-9E60-406F8E54A708}"/>
          </ac:spMkLst>
        </pc:spChg>
        <pc:spChg chg="mod">
          <ac:chgData name="Michael Collier" userId="c2873510-4a44-4d85-aef3-d7e8e051fe69" providerId="ADAL" clId="{CB384C6B-A00D-433E-855E-730CF8DB42CF}" dt="2018-03-08T20:54:16.014" v="2787" actId="255"/>
          <ac:spMkLst>
            <pc:docMk/>
            <pc:sldMk cId="2800481030" sldId="1663"/>
            <ac:spMk id="139" creationId="{ED6AC2BA-DA1D-481D-B4E7-EFDBF597B55F}"/>
          </ac:spMkLst>
        </pc:spChg>
        <pc:spChg chg="mod">
          <ac:chgData name="Michael Collier" userId="c2873510-4a44-4d85-aef3-d7e8e051fe69" providerId="ADAL" clId="{CB384C6B-A00D-433E-855E-730CF8DB42CF}" dt="2018-03-08T20:54:16.014" v="2787" actId="255"/>
          <ac:spMkLst>
            <pc:docMk/>
            <pc:sldMk cId="2800481030" sldId="1663"/>
            <ac:spMk id="140" creationId="{D8F91559-7278-416E-A198-42E3B773CDAB}"/>
          </ac:spMkLst>
        </pc:spChg>
        <pc:spChg chg="mod">
          <ac:chgData name="Michael Collier" userId="c2873510-4a44-4d85-aef3-d7e8e051fe69" providerId="ADAL" clId="{CB384C6B-A00D-433E-855E-730CF8DB42CF}" dt="2018-03-08T20:54:16.014" v="2787" actId="255"/>
          <ac:spMkLst>
            <pc:docMk/>
            <pc:sldMk cId="2800481030" sldId="1663"/>
            <ac:spMk id="142" creationId="{9FD7D5AE-61AF-40EE-B72E-C74178982FB4}"/>
          </ac:spMkLst>
        </pc:spChg>
        <pc:spChg chg="mod">
          <ac:chgData name="Michael Collier" userId="c2873510-4a44-4d85-aef3-d7e8e051fe69" providerId="ADAL" clId="{CB384C6B-A00D-433E-855E-730CF8DB42CF}" dt="2018-03-08T20:54:16.014" v="2787" actId="255"/>
          <ac:spMkLst>
            <pc:docMk/>
            <pc:sldMk cId="2800481030" sldId="1663"/>
            <ac:spMk id="143" creationId="{653CB8CB-B894-4130-A3A8-F0627696085E}"/>
          </ac:spMkLst>
        </pc:spChg>
        <pc:spChg chg="mod">
          <ac:chgData name="Michael Collier" userId="c2873510-4a44-4d85-aef3-d7e8e051fe69" providerId="ADAL" clId="{CB384C6B-A00D-433E-855E-730CF8DB42CF}" dt="2018-03-08T20:54:16.014" v="2787" actId="255"/>
          <ac:spMkLst>
            <pc:docMk/>
            <pc:sldMk cId="2800481030" sldId="1663"/>
            <ac:spMk id="144" creationId="{B4794FBB-56DE-4D03-98C1-842256C1A677}"/>
          </ac:spMkLst>
        </pc:spChg>
        <pc:spChg chg="mod">
          <ac:chgData name="Michael Collier" userId="c2873510-4a44-4d85-aef3-d7e8e051fe69" providerId="ADAL" clId="{CB384C6B-A00D-433E-855E-730CF8DB42CF}" dt="2018-03-08T20:54:16.014" v="2787" actId="255"/>
          <ac:spMkLst>
            <pc:docMk/>
            <pc:sldMk cId="2800481030" sldId="1663"/>
            <ac:spMk id="145" creationId="{0A7CBEA3-6C9D-4655-92BA-4227CDAA82D5}"/>
          </ac:spMkLst>
        </pc:spChg>
        <pc:spChg chg="mod">
          <ac:chgData name="Michael Collier" userId="c2873510-4a44-4d85-aef3-d7e8e051fe69" providerId="ADAL" clId="{CB384C6B-A00D-433E-855E-730CF8DB42CF}" dt="2018-03-08T20:54:16.014" v="2787" actId="255"/>
          <ac:spMkLst>
            <pc:docMk/>
            <pc:sldMk cId="2800481030" sldId="1663"/>
            <ac:spMk id="148" creationId="{B5311E3D-27A3-4207-9DA9-24EC1DE85DCE}"/>
          </ac:spMkLst>
        </pc:spChg>
        <pc:spChg chg="mod">
          <ac:chgData name="Michael Collier" userId="c2873510-4a44-4d85-aef3-d7e8e051fe69" providerId="ADAL" clId="{CB384C6B-A00D-433E-855E-730CF8DB42CF}" dt="2018-03-08T20:54:16.014" v="2787" actId="255"/>
          <ac:spMkLst>
            <pc:docMk/>
            <pc:sldMk cId="2800481030" sldId="1663"/>
            <ac:spMk id="150" creationId="{576A8630-7F2B-4010-8BAF-489A66B74159}"/>
          </ac:spMkLst>
        </pc:spChg>
        <pc:spChg chg="mod">
          <ac:chgData name="Michael Collier" userId="c2873510-4a44-4d85-aef3-d7e8e051fe69" providerId="ADAL" clId="{CB384C6B-A00D-433E-855E-730CF8DB42CF}" dt="2018-03-08T20:54:16.014" v="2787" actId="255"/>
          <ac:spMkLst>
            <pc:docMk/>
            <pc:sldMk cId="2800481030" sldId="1663"/>
            <ac:spMk id="151" creationId="{3F97A034-FD7B-4984-9844-82B515ED95C0}"/>
          </ac:spMkLst>
        </pc:spChg>
        <pc:spChg chg="mod">
          <ac:chgData name="Michael Collier" userId="c2873510-4a44-4d85-aef3-d7e8e051fe69" providerId="ADAL" clId="{CB384C6B-A00D-433E-855E-730CF8DB42CF}" dt="2018-03-08T20:54:16.014" v="2787" actId="255"/>
          <ac:spMkLst>
            <pc:docMk/>
            <pc:sldMk cId="2800481030" sldId="1663"/>
            <ac:spMk id="152" creationId="{FAF3521D-EB56-4691-ADF0-8DAF4ED09BA6}"/>
          </ac:spMkLst>
        </pc:spChg>
        <pc:spChg chg="mod">
          <ac:chgData name="Michael Collier" userId="c2873510-4a44-4d85-aef3-d7e8e051fe69" providerId="ADAL" clId="{CB384C6B-A00D-433E-855E-730CF8DB42CF}" dt="2018-03-08T20:54:16.014" v="2787" actId="255"/>
          <ac:spMkLst>
            <pc:docMk/>
            <pc:sldMk cId="2800481030" sldId="1663"/>
            <ac:spMk id="153" creationId="{DA01D396-2EF0-44A6-9CBC-9EDF6193A169}"/>
          </ac:spMkLst>
        </pc:spChg>
        <pc:spChg chg="add mod topLvl">
          <ac:chgData name="Michael Collier" userId="c2873510-4a44-4d85-aef3-d7e8e051fe69" providerId="ADAL" clId="{CB384C6B-A00D-433E-855E-730CF8DB42CF}" dt="2018-03-09T03:20:24.758" v="3882" actId="208"/>
          <ac:spMkLst>
            <pc:docMk/>
            <pc:sldMk cId="2800481030" sldId="1663"/>
            <ac:spMk id="154" creationId="{D5D1D212-6070-4500-B45C-ABBB5F377F67}"/>
          </ac:spMkLst>
        </pc:spChg>
        <pc:spChg chg="add mod topLvl">
          <ac:chgData name="Michael Collier" userId="c2873510-4a44-4d85-aef3-d7e8e051fe69" providerId="ADAL" clId="{CB384C6B-A00D-433E-855E-730CF8DB42CF}" dt="2018-03-09T03:20:24.758" v="3882" actId="208"/>
          <ac:spMkLst>
            <pc:docMk/>
            <pc:sldMk cId="2800481030" sldId="1663"/>
            <ac:spMk id="155" creationId="{18A5DE85-8D64-4ACE-AE65-166306C01601}"/>
          </ac:spMkLst>
        </pc:spChg>
        <pc:spChg chg="add mod topLvl">
          <ac:chgData name="Michael Collier" userId="c2873510-4a44-4d85-aef3-d7e8e051fe69" providerId="ADAL" clId="{CB384C6B-A00D-433E-855E-730CF8DB42CF}" dt="2018-03-09T03:20:24.758" v="3882" actId="208"/>
          <ac:spMkLst>
            <pc:docMk/>
            <pc:sldMk cId="2800481030" sldId="1663"/>
            <ac:spMk id="156" creationId="{E28BF3E4-0A37-44B0-972B-8ADCAF3CF5D8}"/>
          </ac:spMkLst>
        </pc:spChg>
        <pc:spChg chg="add mod">
          <ac:chgData name="Michael Collier" userId="c2873510-4a44-4d85-aef3-d7e8e051fe69" providerId="ADAL" clId="{CB384C6B-A00D-433E-855E-730CF8DB42CF}" dt="2018-03-09T03:20:24.758" v="3882" actId="208"/>
          <ac:spMkLst>
            <pc:docMk/>
            <pc:sldMk cId="2800481030" sldId="1663"/>
            <ac:spMk id="157" creationId="{501EEA76-7A0F-447A-A9D2-1ED517365F03}"/>
          </ac:spMkLst>
        </pc:spChg>
        <pc:grpChg chg="add del mod">
          <ac:chgData name="Michael Collier" userId="c2873510-4a44-4d85-aef3-d7e8e051fe69" providerId="ADAL" clId="{CB384C6B-A00D-433E-855E-730CF8DB42CF}" dt="2018-03-08T20:59:46.510" v="3082" actId="165"/>
          <ac:grpSpMkLst>
            <pc:docMk/>
            <pc:sldMk cId="2800481030" sldId="1663"/>
            <ac:grpSpMk id="3" creationId="{8D242B11-B6B7-49E9-87B3-3CE6AB6A18EA}"/>
          </ac:grpSpMkLst>
        </pc:grpChg>
        <pc:grpChg chg="add del mod">
          <ac:chgData name="Michael Collier" userId="c2873510-4a44-4d85-aef3-d7e8e051fe69" providerId="ADAL" clId="{CB384C6B-A00D-433E-855E-730CF8DB42CF}" dt="2018-03-08T20:59:55.981" v="3085" actId="165"/>
          <ac:grpSpMkLst>
            <pc:docMk/>
            <pc:sldMk cId="2800481030" sldId="1663"/>
            <ac:grpSpMk id="4" creationId="{0C09A881-B67A-4AB5-96A8-CA06FAC11FCC}"/>
          </ac:grpSpMkLst>
        </pc:grpChg>
        <pc:grpChg chg="add del">
          <ac:chgData name="Michael Collier" userId="c2873510-4a44-4d85-aef3-d7e8e051fe69" providerId="ADAL" clId="{CB384C6B-A00D-433E-855E-730CF8DB42CF}" dt="2018-03-08T20:52:37.535" v="2767" actId="208"/>
          <ac:grpSpMkLst>
            <pc:docMk/>
            <pc:sldMk cId="2800481030" sldId="1663"/>
            <ac:grpSpMk id="7" creationId="{073E37FB-6F69-4A2D-85BF-99B1AC79D477}"/>
          </ac:grpSpMkLst>
        </pc:grpChg>
        <pc:grpChg chg="add del">
          <ac:chgData name="Michael Collier" userId="c2873510-4a44-4d85-aef3-d7e8e051fe69" providerId="ADAL" clId="{CB384C6B-A00D-433E-855E-730CF8DB42CF}" dt="2018-03-08T20:52:37.535" v="2767" actId="208"/>
          <ac:grpSpMkLst>
            <pc:docMk/>
            <pc:sldMk cId="2800481030" sldId="1663"/>
            <ac:grpSpMk id="28" creationId="{AF7A5995-7692-407D-8BBC-6F1ABC337F1E}"/>
          </ac:grpSpMkLst>
        </pc:grpChg>
        <pc:grpChg chg="add del">
          <ac:chgData name="Michael Collier" userId="c2873510-4a44-4d85-aef3-d7e8e051fe69" providerId="ADAL" clId="{CB384C6B-A00D-433E-855E-730CF8DB42CF}" dt="2018-03-08T20:52:37.535" v="2767" actId="208"/>
          <ac:grpSpMkLst>
            <pc:docMk/>
            <pc:sldMk cId="2800481030" sldId="1663"/>
            <ac:grpSpMk id="47" creationId="{51421A9A-4BB6-4506-841E-8A5521A32446}"/>
          </ac:grpSpMkLst>
        </pc:grpChg>
        <pc:grpChg chg="add del">
          <ac:chgData name="Michael Collier" userId="c2873510-4a44-4d85-aef3-d7e8e051fe69" providerId="ADAL" clId="{CB384C6B-A00D-433E-855E-730CF8DB42CF}" dt="2018-03-08T20:52:45.314" v="2769" actId="208"/>
          <ac:grpSpMkLst>
            <pc:docMk/>
            <pc:sldMk cId="2800481030" sldId="1663"/>
            <ac:grpSpMk id="73" creationId="{A2929B23-CC73-4A7B-9AA7-2FC1E6F156CA}"/>
          </ac:grpSpMkLst>
        </pc:grpChg>
        <pc:grpChg chg="add mod topLvl">
          <ac:chgData name="Michael Collier" userId="c2873510-4a44-4d85-aef3-d7e8e051fe69" providerId="ADAL" clId="{CB384C6B-A00D-433E-855E-730CF8DB42CF}" dt="2018-03-08T20:59:46.510" v="3082" actId="165"/>
          <ac:grpSpMkLst>
            <pc:docMk/>
            <pc:sldMk cId="2800481030" sldId="1663"/>
            <ac:grpSpMk id="92" creationId="{6F7FCBD1-E792-49C9-8BF3-8A17BE6F6622}"/>
          </ac:grpSpMkLst>
        </pc:grpChg>
        <pc:grpChg chg="add mod topLvl">
          <ac:chgData name="Michael Collier" userId="c2873510-4a44-4d85-aef3-d7e8e051fe69" providerId="ADAL" clId="{CB384C6B-A00D-433E-855E-730CF8DB42CF}" dt="2018-03-08T21:00:06.716" v="3087" actId="165"/>
          <ac:grpSpMkLst>
            <pc:docMk/>
            <pc:sldMk cId="2800481030" sldId="1663"/>
            <ac:grpSpMk id="111" creationId="{73343923-6037-4D5A-8F94-FCDAC17FD3C3}"/>
          </ac:grpSpMkLst>
        </pc:grpChg>
        <pc:grpChg chg="add mod topLvl">
          <ac:chgData name="Michael Collier" userId="c2873510-4a44-4d85-aef3-d7e8e051fe69" providerId="ADAL" clId="{CB384C6B-A00D-433E-855E-730CF8DB42CF}" dt="2018-03-08T20:59:55.981" v="3085" actId="165"/>
          <ac:grpSpMkLst>
            <pc:docMk/>
            <pc:sldMk cId="2800481030" sldId="1663"/>
            <ac:grpSpMk id="130" creationId="{671B8950-F361-4D1B-8532-51F73B1698BD}"/>
          </ac:grpSpMkLst>
        </pc:grpChg>
        <pc:grpChg chg="add mod topLvl">
          <ac:chgData name="Michael Collier" userId="c2873510-4a44-4d85-aef3-d7e8e051fe69" providerId="ADAL" clId="{CB384C6B-A00D-433E-855E-730CF8DB42CF}" dt="2018-03-08T21:00:17.201" v="3089" actId="165"/>
          <ac:grpSpMkLst>
            <pc:docMk/>
            <pc:sldMk cId="2800481030" sldId="1663"/>
            <ac:grpSpMk id="147" creationId="{CFE69381-DF88-4EE9-8330-D0BCBCA8183D}"/>
          </ac:grpSpMkLst>
        </pc:grpChg>
        <pc:grpChg chg="add del mod">
          <ac:chgData name="Michael Collier" userId="c2873510-4a44-4d85-aef3-d7e8e051fe69" providerId="ADAL" clId="{CB384C6B-A00D-433E-855E-730CF8DB42CF}" dt="2018-03-08T21:00:06.716" v="3087" actId="165"/>
          <ac:grpSpMkLst>
            <pc:docMk/>
            <pc:sldMk cId="2800481030" sldId="1663"/>
            <ac:grpSpMk id="158" creationId="{5A3B35E1-73E6-46E2-8A53-BF9B8E044026}"/>
          </ac:grpSpMkLst>
        </pc:grpChg>
        <pc:grpChg chg="add del mod">
          <ac:chgData name="Michael Collier" userId="c2873510-4a44-4d85-aef3-d7e8e051fe69" providerId="ADAL" clId="{CB384C6B-A00D-433E-855E-730CF8DB42CF}" dt="2018-03-08T21:00:17.201" v="3089" actId="165"/>
          <ac:grpSpMkLst>
            <pc:docMk/>
            <pc:sldMk cId="2800481030" sldId="1663"/>
            <ac:grpSpMk id="159" creationId="{2E961087-76B5-42CD-BB92-F75C185B13DC}"/>
          </ac:grpSpMkLst>
        </pc:grpChg>
        <pc:picChg chg="add del">
          <ac:chgData name="Michael Collier" userId="c2873510-4a44-4d85-aef3-d7e8e051fe69" providerId="ADAL" clId="{CB384C6B-A00D-433E-855E-730CF8DB42CF}" dt="2018-03-08T20:52:37.535" v="2767" actId="208"/>
          <ac:picMkLst>
            <pc:docMk/>
            <pc:sldMk cId="2800481030" sldId="1663"/>
            <ac:picMk id="64" creationId="{21B68889-2E8A-4F1B-97CB-45AA50932875}"/>
          </ac:picMkLst>
        </pc:picChg>
        <pc:picChg chg="add del">
          <ac:chgData name="Michael Collier" userId="c2873510-4a44-4d85-aef3-d7e8e051fe69" providerId="ADAL" clId="{CB384C6B-A00D-433E-855E-730CF8DB42CF}" dt="2018-03-08T20:52:37.535" v="2767" actId="208"/>
          <ac:picMkLst>
            <pc:docMk/>
            <pc:sldMk cId="2800481030" sldId="1663"/>
            <ac:picMk id="67" creationId="{DD90FCF0-551E-44A2-9CBF-77212BB9F95D}"/>
          </ac:picMkLst>
        </pc:picChg>
        <pc:picChg chg="add mod">
          <ac:chgData name="Michael Collier" userId="c2873510-4a44-4d85-aef3-d7e8e051fe69" providerId="ADAL" clId="{CB384C6B-A00D-433E-855E-730CF8DB42CF}" dt="2018-03-08T20:53:39.035" v="2779" actId="14100"/>
          <ac:picMkLst>
            <pc:docMk/>
            <pc:sldMk cId="2800481030" sldId="1663"/>
            <ac:picMk id="146" creationId="{8AEF5B7F-6EFF-4564-905F-5B7CD8788EAD}"/>
          </ac:picMkLst>
        </pc:picChg>
      </pc:sldChg>
      <pc:sldChg chg="addSp modSp del modTransition">
        <pc:chgData name="Michael Collier" userId="c2873510-4a44-4d85-aef3-d7e8e051fe69" providerId="ADAL" clId="{CB384C6B-A00D-433E-855E-730CF8DB42CF}" dt="2018-03-09T02:09:42.925" v="3093" actId="2696"/>
        <pc:sldMkLst>
          <pc:docMk/>
          <pc:sldMk cId="1237326689" sldId="1664"/>
        </pc:sldMkLst>
        <pc:spChg chg="mod">
          <ac:chgData name="Michael Collier" userId="c2873510-4a44-4d85-aef3-d7e8e051fe69" providerId="ADAL" clId="{CB384C6B-A00D-433E-855E-730CF8DB42CF}" dt="2018-03-08T20:53:15.875" v="2774" actId="164"/>
          <ac:spMkLst>
            <pc:docMk/>
            <pc:sldMk cId="1237326689" sldId="1664"/>
            <ac:spMk id="41" creationId="{8DCDA653-B8FB-4707-8E57-DEBE34CDD0B6}"/>
          </ac:spMkLst>
        </pc:spChg>
        <pc:spChg chg="mod">
          <ac:chgData name="Michael Collier" userId="c2873510-4a44-4d85-aef3-d7e8e051fe69" providerId="ADAL" clId="{CB384C6B-A00D-433E-855E-730CF8DB42CF}" dt="2018-03-08T20:53:15.875" v="2774" actId="164"/>
          <ac:spMkLst>
            <pc:docMk/>
            <pc:sldMk cId="1237326689" sldId="1664"/>
            <ac:spMk id="65" creationId="{3DCE83A1-3AE8-487D-A3C1-9B40528A5CB5}"/>
          </ac:spMkLst>
        </pc:spChg>
        <pc:spChg chg="mod">
          <ac:chgData name="Michael Collier" userId="c2873510-4a44-4d85-aef3-d7e8e051fe69" providerId="ADAL" clId="{CB384C6B-A00D-433E-855E-730CF8DB42CF}" dt="2018-03-08T20:53:15.875" v="2774" actId="164"/>
          <ac:spMkLst>
            <pc:docMk/>
            <pc:sldMk cId="1237326689" sldId="1664"/>
            <ac:spMk id="66" creationId="{95E39117-16BE-46AE-8A8E-BB6ABFFC3E6A}"/>
          </ac:spMkLst>
        </pc:spChg>
        <pc:spChg chg="mod">
          <ac:chgData name="Michael Collier" userId="c2873510-4a44-4d85-aef3-d7e8e051fe69" providerId="ADAL" clId="{CB384C6B-A00D-433E-855E-730CF8DB42CF}" dt="2018-03-08T20:53:15.875" v="2774" actId="164"/>
          <ac:spMkLst>
            <pc:docMk/>
            <pc:sldMk cId="1237326689" sldId="1664"/>
            <ac:spMk id="67" creationId="{0303C0F9-774E-4C92-8AE2-DB2897990FCA}"/>
          </ac:spMkLst>
        </pc:spChg>
        <pc:spChg chg="mod">
          <ac:chgData name="Michael Collier" userId="c2873510-4a44-4d85-aef3-d7e8e051fe69" providerId="ADAL" clId="{CB384C6B-A00D-433E-855E-730CF8DB42CF}" dt="2018-03-08T20:53:15.875" v="2774" actId="164"/>
          <ac:spMkLst>
            <pc:docMk/>
            <pc:sldMk cId="1237326689" sldId="1664"/>
            <ac:spMk id="68" creationId="{70A20E7D-5B06-4980-80E9-CB7DBBDB2DBA}"/>
          </ac:spMkLst>
        </pc:spChg>
        <pc:grpChg chg="add mod">
          <ac:chgData name="Michael Collier" userId="c2873510-4a44-4d85-aef3-d7e8e051fe69" providerId="ADAL" clId="{CB384C6B-A00D-433E-855E-730CF8DB42CF}" dt="2018-03-08T20:53:15.875" v="2774" actId="164"/>
          <ac:grpSpMkLst>
            <pc:docMk/>
            <pc:sldMk cId="1237326689" sldId="1664"/>
            <ac:grpSpMk id="59" creationId="{2EB7F5E9-A672-485F-97F9-FD15B1B8A1B1}"/>
          </ac:grpSpMkLst>
        </pc:grpChg>
        <pc:picChg chg="mod">
          <ac:chgData name="Michael Collier" userId="c2873510-4a44-4d85-aef3-d7e8e051fe69" providerId="ADAL" clId="{CB384C6B-A00D-433E-855E-730CF8DB42CF}" dt="2018-03-08T20:53:15.875" v="2774" actId="164"/>
          <ac:picMkLst>
            <pc:docMk/>
            <pc:sldMk cId="1237326689" sldId="1664"/>
            <ac:picMk id="64" creationId="{60A439B9-6C60-4CE8-9342-6AE158E64AA8}"/>
          </ac:picMkLst>
        </pc:picChg>
      </pc:sldChg>
      <pc:sldChg chg="ord">
        <pc:chgData name="Michael Collier" userId="c2873510-4a44-4d85-aef3-d7e8e051fe69" providerId="ADAL" clId="{CB384C6B-A00D-433E-855E-730CF8DB42CF}" dt="2018-03-09T03:51:48.253" v="4065"/>
        <pc:sldMkLst>
          <pc:docMk/>
          <pc:sldMk cId="3417589083" sldId="1664"/>
        </pc:sldMkLst>
      </pc:sldChg>
      <pc:sldChg chg="del">
        <pc:chgData name="Michael Collier" userId="c2873510-4a44-4d85-aef3-d7e8e051fe69" providerId="ADAL" clId="{CB384C6B-A00D-433E-855E-730CF8DB42CF}" dt="2018-03-09T02:41:11.699" v="3424" actId="2696"/>
        <pc:sldMkLst>
          <pc:docMk/>
          <pc:sldMk cId="1292860948" sldId="1667"/>
        </pc:sldMkLst>
      </pc:sldChg>
      <pc:sldChg chg="addSp delSp modSp add del modTransition">
        <pc:chgData name="Michael Collier" userId="c2873510-4a44-4d85-aef3-d7e8e051fe69" providerId="ADAL" clId="{CB384C6B-A00D-433E-855E-730CF8DB42CF}" dt="2018-03-09T03:02:47.738" v="3657" actId="2696"/>
        <pc:sldMkLst>
          <pc:docMk/>
          <pc:sldMk cId="3003069250" sldId="1668"/>
        </pc:sldMkLst>
        <pc:spChg chg="del">
          <ac:chgData name="Michael Collier" userId="c2873510-4a44-4d85-aef3-d7e8e051fe69" providerId="ADAL" clId="{CB384C6B-A00D-433E-855E-730CF8DB42CF}" dt="2018-03-08T19:29:16.409" v="1619" actId="2696"/>
          <ac:spMkLst>
            <pc:docMk/>
            <pc:sldMk cId="3003069250" sldId="1668"/>
            <ac:spMk id="2" creationId="{3643A329-D7DC-4548-874D-F9142E104D5F}"/>
          </ac:spMkLst>
        </pc:spChg>
        <pc:spChg chg="add del mod">
          <ac:chgData name="Michael Collier" userId="c2873510-4a44-4d85-aef3-d7e8e051fe69" providerId="ADAL" clId="{CB384C6B-A00D-433E-855E-730CF8DB42CF}" dt="2018-03-08T19:29:23.857" v="1620" actId="2696"/>
          <ac:spMkLst>
            <pc:docMk/>
            <pc:sldMk cId="3003069250" sldId="1668"/>
            <ac:spMk id="3" creationId="{08DDC970-80FF-41E1-8A4D-EBDA322DE1AC}"/>
          </ac:spMkLst>
        </pc:spChg>
        <pc:spChg chg="add mod">
          <ac:chgData name="Michael Collier" userId="c2873510-4a44-4d85-aef3-d7e8e051fe69" providerId="ADAL" clId="{CB384C6B-A00D-433E-855E-730CF8DB42CF}" dt="2018-03-08T19:29:49.482" v="1700" actId="20577"/>
          <ac:spMkLst>
            <pc:docMk/>
            <pc:sldMk cId="3003069250" sldId="1668"/>
            <ac:spMk id="4" creationId="{9D420BC2-302A-4665-8C8B-DE0BE9A0D41C}"/>
          </ac:spMkLst>
        </pc:spChg>
        <pc:picChg chg="add mod">
          <ac:chgData name="Michael Collier" userId="c2873510-4a44-4d85-aef3-d7e8e051fe69" providerId="ADAL" clId="{CB384C6B-A00D-433E-855E-730CF8DB42CF}" dt="2018-03-08T19:31:48.670" v="1703" actId="1076"/>
          <ac:picMkLst>
            <pc:docMk/>
            <pc:sldMk cId="3003069250" sldId="1668"/>
            <ac:picMk id="2050" creationId="{2D6B49F3-FA1B-47C0-A705-01D0A3340199}"/>
          </ac:picMkLst>
        </pc:picChg>
      </pc:sldChg>
      <pc:sldChg chg="ord">
        <pc:chgData name="Michael Collier" userId="c2873510-4a44-4d85-aef3-d7e8e051fe69" providerId="ADAL" clId="{CB384C6B-A00D-433E-855E-730CF8DB42CF}" dt="2018-03-09T03:51:48.253" v="4065"/>
        <pc:sldMkLst>
          <pc:docMk/>
          <pc:sldMk cId="3857548722" sldId="1668"/>
        </pc:sldMkLst>
      </pc:sldChg>
      <pc:sldChg chg="addSp delSp modSp add del modTransition">
        <pc:chgData name="Michael Collier" userId="c2873510-4a44-4d85-aef3-d7e8e051fe69" providerId="ADAL" clId="{CB384C6B-A00D-433E-855E-730CF8DB42CF}" dt="2018-03-08T19:44:47.350" v="1892" actId="2696"/>
        <pc:sldMkLst>
          <pc:docMk/>
          <pc:sldMk cId="1835231458" sldId="1669"/>
        </pc:sldMkLst>
        <pc:spChg chg="del">
          <ac:chgData name="Michael Collier" userId="c2873510-4a44-4d85-aef3-d7e8e051fe69" providerId="ADAL" clId="{CB384C6B-A00D-433E-855E-730CF8DB42CF}" dt="2018-03-08T19:34:11.455" v="1708" actId="2696"/>
          <ac:spMkLst>
            <pc:docMk/>
            <pc:sldMk cId="1835231458" sldId="1669"/>
            <ac:spMk id="2" creationId="{71A732A0-F146-4930-9DCF-EB19B2C30930}"/>
          </ac:spMkLst>
        </pc:spChg>
        <pc:spChg chg="del">
          <ac:chgData name="Michael Collier" userId="c2873510-4a44-4d85-aef3-d7e8e051fe69" providerId="ADAL" clId="{CB384C6B-A00D-433E-855E-730CF8DB42CF}" dt="2018-03-08T19:34:11.455" v="1708" actId="2696"/>
          <ac:spMkLst>
            <pc:docMk/>
            <pc:sldMk cId="1835231458" sldId="1669"/>
            <ac:spMk id="3" creationId="{30041BCF-6810-4E1C-B0FD-348085F85195}"/>
          </ac:spMkLst>
        </pc:spChg>
        <pc:spChg chg="add mod">
          <ac:chgData name="Michael Collier" userId="c2873510-4a44-4d85-aef3-d7e8e051fe69" providerId="ADAL" clId="{CB384C6B-A00D-433E-855E-730CF8DB42CF}" dt="2018-03-08T19:43:27.131" v="1884" actId="164"/>
          <ac:spMkLst>
            <pc:docMk/>
            <pc:sldMk cId="1835231458" sldId="1669"/>
            <ac:spMk id="16" creationId="{45A4DEF9-E3E6-455E-B549-1D721FD45951}"/>
          </ac:spMkLst>
        </pc:spChg>
        <pc:spChg chg="add mod">
          <ac:chgData name="Michael Collier" userId="c2873510-4a44-4d85-aef3-d7e8e051fe69" providerId="ADAL" clId="{CB384C6B-A00D-433E-855E-730CF8DB42CF}" dt="2018-03-08T19:43:27.131" v="1884" actId="164"/>
          <ac:spMkLst>
            <pc:docMk/>
            <pc:sldMk cId="1835231458" sldId="1669"/>
            <ac:spMk id="46" creationId="{B58EB29A-A815-4065-ABC0-323BC80EB271}"/>
          </ac:spMkLst>
        </pc:spChg>
        <pc:spChg chg="add mod">
          <ac:chgData name="Michael Collier" userId="c2873510-4a44-4d85-aef3-d7e8e051fe69" providerId="ADAL" clId="{CB384C6B-A00D-433E-855E-730CF8DB42CF}" dt="2018-03-08T19:43:27.131" v="1884" actId="164"/>
          <ac:spMkLst>
            <pc:docMk/>
            <pc:sldMk cId="1835231458" sldId="1669"/>
            <ac:spMk id="47" creationId="{84A7D174-EF18-42C2-9770-CAF85DFC2BBD}"/>
          </ac:spMkLst>
        </pc:spChg>
        <pc:spChg chg="add mod">
          <ac:chgData name="Michael Collier" userId="c2873510-4a44-4d85-aef3-d7e8e051fe69" providerId="ADAL" clId="{CB384C6B-A00D-433E-855E-730CF8DB42CF}" dt="2018-03-08T19:43:27.131" v="1884" actId="164"/>
          <ac:spMkLst>
            <pc:docMk/>
            <pc:sldMk cId="1835231458" sldId="1669"/>
            <ac:spMk id="52" creationId="{6714D048-9C49-45F9-9C23-0F860D465541}"/>
          </ac:spMkLst>
        </pc:spChg>
        <pc:spChg chg="add mod">
          <ac:chgData name="Michael Collier" userId="c2873510-4a44-4d85-aef3-d7e8e051fe69" providerId="ADAL" clId="{CB384C6B-A00D-433E-855E-730CF8DB42CF}" dt="2018-03-08T19:43:27.131" v="1884" actId="164"/>
          <ac:spMkLst>
            <pc:docMk/>
            <pc:sldMk cId="1835231458" sldId="1669"/>
            <ac:spMk id="54" creationId="{715DC510-9A0A-47B2-A79D-09C19C9ED592}"/>
          </ac:spMkLst>
        </pc:spChg>
        <pc:grpChg chg="add mod">
          <ac:chgData name="Michael Collier" userId="c2873510-4a44-4d85-aef3-d7e8e051fe69" providerId="ADAL" clId="{CB384C6B-A00D-433E-855E-730CF8DB42CF}" dt="2018-03-08T19:43:27.131" v="1884" actId="164"/>
          <ac:grpSpMkLst>
            <pc:docMk/>
            <pc:sldMk cId="1835231458" sldId="1669"/>
            <ac:grpSpMk id="55" creationId="{B2261273-DF07-4DC1-9A70-CDCEEE3E9EF0}"/>
          </ac:grpSpMkLst>
        </pc:grpChg>
        <pc:picChg chg="add mod">
          <ac:chgData name="Michael Collier" userId="c2873510-4a44-4d85-aef3-d7e8e051fe69" providerId="ADAL" clId="{CB384C6B-A00D-433E-855E-730CF8DB42CF}" dt="2018-03-08T19:43:27.131" v="1884" actId="164"/>
          <ac:picMkLst>
            <pc:docMk/>
            <pc:sldMk cId="1835231458" sldId="1669"/>
            <ac:picMk id="5" creationId="{C6FD408B-9C32-4F7E-BDBD-23FC50B58C23}"/>
          </ac:picMkLst>
        </pc:picChg>
        <pc:picChg chg="add mod">
          <ac:chgData name="Michael Collier" userId="c2873510-4a44-4d85-aef3-d7e8e051fe69" providerId="ADAL" clId="{CB384C6B-A00D-433E-855E-730CF8DB42CF}" dt="2018-03-08T19:43:27.131" v="1884" actId="164"/>
          <ac:picMkLst>
            <pc:docMk/>
            <pc:sldMk cId="1835231458" sldId="1669"/>
            <ac:picMk id="7" creationId="{6D899113-2B9B-406F-9453-9EF4A274D4D0}"/>
          </ac:picMkLst>
        </pc:picChg>
        <pc:picChg chg="add mod">
          <ac:chgData name="Michael Collier" userId="c2873510-4a44-4d85-aef3-d7e8e051fe69" providerId="ADAL" clId="{CB384C6B-A00D-433E-855E-730CF8DB42CF}" dt="2018-03-08T19:43:27.131" v="1884" actId="164"/>
          <ac:picMkLst>
            <pc:docMk/>
            <pc:sldMk cId="1835231458" sldId="1669"/>
            <ac:picMk id="12" creationId="{AF7FC5A4-EE4C-4343-90B0-8142DC6AB63B}"/>
          </ac:picMkLst>
        </pc:picChg>
        <pc:picChg chg="add mod">
          <ac:chgData name="Michael Collier" userId="c2873510-4a44-4d85-aef3-d7e8e051fe69" providerId="ADAL" clId="{CB384C6B-A00D-433E-855E-730CF8DB42CF}" dt="2018-03-08T19:43:27.131" v="1884" actId="164"/>
          <ac:picMkLst>
            <pc:docMk/>
            <pc:sldMk cId="1835231458" sldId="1669"/>
            <ac:picMk id="18" creationId="{475B05EB-D436-47C0-A5AB-52FA600DDEFB}"/>
          </ac:picMkLst>
        </pc:picChg>
        <pc:picChg chg="add mod">
          <ac:chgData name="Michael Collier" userId="c2873510-4a44-4d85-aef3-d7e8e051fe69" providerId="ADAL" clId="{CB384C6B-A00D-433E-855E-730CF8DB42CF}" dt="2018-03-08T19:43:27.131" v="1884" actId="164"/>
          <ac:picMkLst>
            <pc:docMk/>
            <pc:sldMk cId="1835231458" sldId="1669"/>
            <ac:picMk id="24" creationId="{27062380-59DE-42C8-A18C-897182DE5657}"/>
          </ac:picMkLst>
        </pc:picChg>
        <pc:picChg chg="add mod">
          <ac:chgData name="Michael Collier" userId="c2873510-4a44-4d85-aef3-d7e8e051fe69" providerId="ADAL" clId="{CB384C6B-A00D-433E-855E-730CF8DB42CF}" dt="2018-03-08T19:43:27.131" v="1884" actId="164"/>
          <ac:picMkLst>
            <pc:docMk/>
            <pc:sldMk cId="1835231458" sldId="1669"/>
            <ac:picMk id="26" creationId="{5429D827-8896-4602-A46A-48C22A2F19F2}"/>
          </ac:picMkLst>
        </pc:picChg>
        <pc:cxnChg chg="add mod">
          <ac:chgData name="Michael Collier" userId="c2873510-4a44-4d85-aef3-d7e8e051fe69" providerId="ADAL" clId="{CB384C6B-A00D-433E-855E-730CF8DB42CF}" dt="2018-03-08T19:43:27.131" v="1884" actId="164"/>
          <ac:cxnSpMkLst>
            <pc:docMk/>
            <pc:sldMk cId="1835231458" sldId="1669"/>
            <ac:cxnSpMk id="9" creationId="{2981B72B-CDC3-4BA0-A55D-DC2C3EA79134}"/>
          </ac:cxnSpMkLst>
        </pc:cxnChg>
        <pc:cxnChg chg="add mod">
          <ac:chgData name="Michael Collier" userId="c2873510-4a44-4d85-aef3-d7e8e051fe69" providerId="ADAL" clId="{CB384C6B-A00D-433E-855E-730CF8DB42CF}" dt="2018-03-08T19:43:27.131" v="1884" actId="164"/>
          <ac:cxnSpMkLst>
            <pc:docMk/>
            <pc:sldMk cId="1835231458" sldId="1669"/>
            <ac:cxnSpMk id="14" creationId="{F697F668-7F65-4F6C-8273-F3E90D61303B}"/>
          </ac:cxnSpMkLst>
        </pc:cxnChg>
        <pc:cxnChg chg="add mod">
          <ac:chgData name="Michael Collier" userId="c2873510-4a44-4d85-aef3-d7e8e051fe69" providerId="ADAL" clId="{CB384C6B-A00D-433E-855E-730CF8DB42CF}" dt="2018-03-08T19:43:27.131" v="1884" actId="164"/>
          <ac:cxnSpMkLst>
            <pc:docMk/>
            <pc:sldMk cId="1835231458" sldId="1669"/>
            <ac:cxnSpMk id="20" creationId="{A5BE8272-1E4A-4D72-BEC2-566AC33A6D60}"/>
          </ac:cxnSpMkLst>
        </pc:cxnChg>
        <pc:cxnChg chg="add mod">
          <ac:chgData name="Michael Collier" userId="c2873510-4a44-4d85-aef3-d7e8e051fe69" providerId="ADAL" clId="{CB384C6B-A00D-433E-855E-730CF8DB42CF}" dt="2018-03-08T19:43:27.131" v="1884" actId="164"/>
          <ac:cxnSpMkLst>
            <pc:docMk/>
            <pc:sldMk cId="1835231458" sldId="1669"/>
            <ac:cxnSpMk id="28" creationId="{344716C5-EC82-4F4D-B6E3-1D0D239C1A39}"/>
          </ac:cxnSpMkLst>
        </pc:cxnChg>
        <pc:cxnChg chg="add mod">
          <ac:chgData name="Michael Collier" userId="c2873510-4a44-4d85-aef3-d7e8e051fe69" providerId="ADAL" clId="{CB384C6B-A00D-433E-855E-730CF8DB42CF}" dt="2018-03-08T19:43:27.131" v="1884" actId="164"/>
          <ac:cxnSpMkLst>
            <pc:docMk/>
            <pc:sldMk cId="1835231458" sldId="1669"/>
            <ac:cxnSpMk id="30" creationId="{379F75B8-DBCE-41D3-890E-85AE7D3420AE}"/>
          </ac:cxnSpMkLst>
        </pc:cxnChg>
      </pc:sldChg>
      <pc:sldChg chg="add">
        <pc:chgData name="Michael Collier" userId="c2873510-4a44-4d85-aef3-d7e8e051fe69" providerId="ADAL" clId="{CB384C6B-A00D-433E-855E-730CF8DB42CF}" dt="2018-03-08T19:44:53.859" v="1894" actId="20577"/>
        <pc:sldMkLst>
          <pc:docMk/>
          <pc:sldMk cId="4084188665" sldId="1669"/>
        </pc:sldMkLst>
      </pc:sldChg>
      <pc:sldChg chg="add del">
        <pc:chgData name="Michael Collier" userId="c2873510-4a44-4d85-aef3-d7e8e051fe69" providerId="ADAL" clId="{CB384C6B-A00D-433E-855E-730CF8DB42CF}" dt="2018-03-09T02:21:52.604" v="3179" actId="2696"/>
        <pc:sldMkLst>
          <pc:docMk/>
          <pc:sldMk cId="2570295458" sldId="1670"/>
        </pc:sldMkLst>
      </pc:sldChg>
      <pc:sldChg chg="modNotesTx">
        <pc:chgData name="Michael Collier" userId="c2873510-4a44-4d85-aef3-d7e8e051fe69" providerId="ADAL" clId="{CB384C6B-A00D-433E-855E-730CF8DB42CF}" dt="2018-03-09T03:22:24.498" v="3883" actId="20577"/>
        <pc:sldMkLst>
          <pc:docMk/>
          <pc:sldMk cId="3763325844" sldId="1670"/>
        </pc:sldMkLst>
      </pc:sldChg>
      <pc:sldChg chg="ord">
        <pc:chgData name="Michael Collier" userId="c2873510-4a44-4d85-aef3-d7e8e051fe69" providerId="ADAL" clId="{CB384C6B-A00D-433E-855E-730CF8DB42CF}" dt="2018-03-09T03:46:05.629" v="4045" actId="20577"/>
        <pc:sldMkLst>
          <pc:docMk/>
          <pc:sldMk cId="677612115" sldId="1671"/>
        </pc:sldMkLst>
      </pc:sldChg>
      <pc:sldChg chg="del modTransition">
        <pc:chgData name="Michael Collier" userId="c2873510-4a44-4d85-aef3-d7e8e051fe69" providerId="ADAL" clId="{CB384C6B-A00D-433E-855E-730CF8DB42CF}" dt="2018-03-09T03:49:28.898" v="4054" actId="2696"/>
        <pc:sldMkLst>
          <pc:docMk/>
          <pc:sldMk cId="650468403" sldId="1672"/>
        </pc:sldMkLst>
      </pc:sldChg>
      <pc:sldChg chg="del">
        <pc:chgData name="Michael Collier" userId="c2873510-4a44-4d85-aef3-d7e8e051fe69" providerId="ADAL" clId="{CB384C6B-A00D-433E-855E-730CF8DB42CF}" dt="2018-03-09T03:49:52.145" v="4055" actId="2696"/>
        <pc:sldMkLst>
          <pc:docMk/>
          <pc:sldMk cId="3775979395" sldId="1672"/>
        </pc:sldMkLst>
      </pc:sldChg>
      <pc:sldChg chg="del">
        <pc:chgData name="Michael Collier" userId="c2873510-4a44-4d85-aef3-d7e8e051fe69" providerId="ADAL" clId="{CB384C6B-A00D-433E-855E-730CF8DB42CF}" dt="2018-03-09T03:49:52.223" v="4056" actId="2696"/>
        <pc:sldMkLst>
          <pc:docMk/>
          <pc:sldMk cId="1114814863" sldId="1673"/>
        </pc:sldMkLst>
      </pc:sldChg>
      <pc:sldChg chg="del modTransition">
        <pc:chgData name="Michael Collier" userId="c2873510-4a44-4d85-aef3-d7e8e051fe69" providerId="ADAL" clId="{CB384C6B-A00D-433E-855E-730CF8DB42CF}" dt="2018-03-09T03:49:28.892" v="4053" actId="2696"/>
        <pc:sldMkLst>
          <pc:docMk/>
          <pc:sldMk cId="2908139810" sldId="1673"/>
        </pc:sldMkLst>
      </pc:sldChg>
      <pc:sldChg chg="add ord">
        <pc:chgData name="Michael Collier" userId="c2873510-4a44-4d85-aef3-d7e8e051fe69" providerId="ADAL" clId="{CB384C6B-A00D-433E-855E-730CF8DB42CF}" dt="2018-03-09T03:51:48.253" v="4065"/>
        <pc:sldMkLst>
          <pc:docMk/>
          <pc:sldMk cId="558127559" sldId="1674"/>
        </pc:sldMkLst>
      </pc:sldChg>
      <pc:sldMasterChg chg="delSldLayout modSldLayout">
        <pc:chgData name="Michael Collier" userId="c2873510-4a44-4d85-aef3-d7e8e051fe69" providerId="ADAL" clId="{CB384C6B-A00D-433E-855E-730CF8DB42CF}" dt="2018-03-08T19:44:47.352" v="1893" actId="2696"/>
        <pc:sldMasterMkLst>
          <pc:docMk/>
          <pc:sldMasterMk cId="928349212" sldId="2147483680"/>
        </pc:sldMasterMkLst>
        <pc:sldLayoutChg chg="del">
          <pc:chgData name="Michael Collier" userId="c2873510-4a44-4d85-aef3-d7e8e051fe69" providerId="ADAL" clId="{CB384C6B-A00D-433E-855E-730CF8DB42CF}" dt="2018-03-08T19:44:47.352" v="1893" actId="2696"/>
          <pc:sldLayoutMkLst>
            <pc:docMk/>
            <pc:sldMasterMk cId="928349212" sldId="2147483680"/>
            <pc:sldLayoutMk cId="633337200" sldId="2147483703"/>
          </pc:sldLayoutMkLst>
        </pc:sldLayoutChg>
      </pc:sldMasterChg>
      <pc:sldMasterChg chg="del delSldLayout">
        <pc:chgData name="Michael Collier" userId="c2873510-4a44-4d85-aef3-d7e8e051fe69" providerId="ADAL" clId="{CB384C6B-A00D-433E-855E-730CF8DB42CF}" dt="2018-03-09T02:13:37.853" v="3160" actId="2696"/>
        <pc:sldMasterMkLst>
          <pc:docMk/>
          <pc:sldMasterMk cId="271522072" sldId="2147483809"/>
        </pc:sldMasterMkLst>
        <pc:sldLayoutChg chg="del">
          <pc:chgData name="Michael Collier" userId="c2873510-4a44-4d85-aef3-d7e8e051fe69" providerId="ADAL" clId="{CB384C6B-A00D-433E-855E-730CF8DB42CF}" dt="2018-03-09T02:13:36.351" v="3134" actId="2696"/>
          <pc:sldLayoutMkLst>
            <pc:docMk/>
            <pc:sldMasterMk cId="271522072" sldId="2147483809"/>
            <pc:sldLayoutMk cId="376137286" sldId="2147483810"/>
          </pc:sldLayoutMkLst>
        </pc:sldLayoutChg>
        <pc:sldLayoutChg chg="del">
          <pc:chgData name="Michael Collier" userId="c2873510-4a44-4d85-aef3-d7e8e051fe69" providerId="ADAL" clId="{CB384C6B-A00D-433E-855E-730CF8DB42CF}" dt="2018-03-09T02:13:36.400" v="3135" actId="2696"/>
          <pc:sldLayoutMkLst>
            <pc:docMk/>
            <pc:sldMasterMk cId="271522072" sldId="2147483809"/>
            <pc:sldLayoutMk cId="1514718747" sldId="2147483811"/>
          </pc:sldLayoutMkLst>
        </pc:sldLayoutChg>
        <pc:sldLayoutChg chg="del">
          <pc:chgData name="Michael Collier" userId="c2873510-4a44-4d85-aef3-d7e8e051fe69" providerId="ADAL" clId="{CB384C6B-A00D-433E-855E-730CF8DB42CF}" dt="2018-03-09T02:13:36.520" v="3136" actId="2696"/>
          <pc:sldLayoutMkLst>
            <pc:docMk/>
            <pc:sldMasterMk cId="271522072" sldId="2147483809"/>
            <pc:sldLayoutMk cId="1644847442" sldId="2147483812"/>
          </pc:sldLayoutMkLst>
        </pc:sldLayoutChg>
        <pc:sldLayoutChg chg="del">
          <pc:chgData name="Michael Collier" userId="c2873510-4a44-4d85-aef3-d7e8e051fe69" providerId="ADAL" clId="{CB384C6B-A00D-433E-855E-730CF8DB42CF}" dt="2018-03-09T02:13:36.576" v="3137" actId="2696"/>
          <pc:sldLayoutMkLst>
            <pc:docMk/>
            <pc:sldMasterMk cId="271522072" sldId="2147483809"/>
            <pc:sldLayoutMk cId="2251389708" sldId="2147483813"/>
          </pc:sldLayoutMkLst>
        </pc:sldLayoutChg>
        <pc:sldLayoutChg chg="del">
          <pc:chgData name="Michael Collier" userId="c2873510-4a44-4d85-aef3-d7e8e051fe69" providerId="ADAL" clId="{CB384C6B-A00D-433E-855E-730CF8DB42CF}" dt="2018-03-09T02:13:36.652" v="3138" actId="2696"/>
          <pc:sldLayoutMkLst>
            <pc:docMk/>
            <pc:sldMasterMk cId="271522072" sldId="2147483809"/>
            <pc:sldLayoutMk cId="3396014955" sldId="2147483814"/>
          </pc:sldLayoutMkLst>
        </pc:sldLayoutChg>
        <pc:sldLayoutChg chg="del">
          <pc:chgData name="Michael Collier" userId="c2873510-4a44-4d85-aef3-d7e8e051fe69" providerId="ADAL" clId="{CB384C6B-A00D-433E-855E-730CF8DB42CF}" dt="2018-03-09T02:13:36.688" v="3139" actId="2696"/>
          <pc:sldLayoutMkLst>
            <pc:docMk/>
            <pc:sldMasterMk cId="271522072" sldId="2147483809"/>
            <pc:sldLayoutMk cId="1316787735" sldId="2147483815"/>
          </pc:sldLayoutMkLst>
        </pc:sldLayoutChg>
        <pc:sldLayoutChg chg="del">
          <pc:chgData name="Michael Collier" userId="c2873510-4a44-4d85-aef3-d7e8e051fe69" providerId="ADAL" clId="{CB384C6B-A00D-433E-855E-730CF8DB42CF}" dt="2018-03-09T02:13:36.756" v="3140" actId="2696"/>
          <pc:sldLayoutMkLst>
            <pc:docMk/>
            <pc:sldMasterMk cId="271522072" sldId="2147483809"/>
            <pc:sldLayoutMk cId="662477407" sldId="2147483816"/>
          </pc:sldLayoutMkLst>
        </pc:sldLayoutChg>
        <pc:sldLayoutChg chg="del">
          <pc:chgData name="Michael Collier" userId="c2873510-4a44-4d85-aef3-d7e8e051fe69" providerId="ADAL" clId="{CB384C6B-A00D-433E-855E-730CF8DB42CF}" dt="2018-03-09T02:13:36.794" v="3141" actId="2696"/>
          <pc:sldLayoutMkLst>
            <pc:docMk/>
            <pc:sldMasterMk cId="271522072" sldId="2147483809"/>
            <pc:sldLayoutMk cId="1783336511" sldId="2147483817"/>
          </pc:sldLayoutMkLst>
        </pc:sldLayoutChg>
        <pc:sldLayoutChg chg="del">
          <pc:chgData name="Michael Collier" userId="c2873510-4a44-4d85-aef3-d7e8e051fe69" providerId="ADAL" clId="{CB384C6B-A00D-433E-855E-730CF8DB42CF}" dt="2018-03-09T02:13:36.877" v="3142" actId="2696"/>
          <pc:sldLayoutMkLst>
            <pc:docMk/>
            <pc:sldMasterMk cId="271522072" sldId="2147483809"/>
            <pc:sldLayoutMk cId="890466008" sldId="2147483818"/>
          </pc:sldLayoutMkLst>
        </pc:sldLayoutChg>
        <pc:sldLayoutChg chg="del">
          <pc:chgData name="Michael Collier" userId="c2873510-4a44-4d85-aef3-d7e8e051fe69" providerId="ADAL" clId="{CB384C6B-A00D-433E-855E-730CF8DB42CF}" dt="2018-03-09T02:13:36.919" v="3143" actId="2696"/>
          <pc:sldLayoutMkLst>
            <pc:docMk/>
            <pc:sldMasterMk cId="271522072" sldId="2147483809"/>
            <pc:sldLayoutMk cId="2356351511" sldId="2147483819"/>
          </pc:sldLayoutMkLst>
        </pc:sldLayoutChg>
        <pc:sldLayoutChg chg="del">
          <pc:chgData name="Michael Collier" userId="c2873510-4a44-4d85-aef3-d7e8e051fe69" providerId="ADAL" clId="{CB384C6B-A00D-433E-855E-730CF8DB42CF}" dt="2018-03-09T02:13:36.981" v="3144" actId="2696"/>
          <pc:sldLayoutMkLst>
            <pc:docMk/>
            <pc:sldMasterMk cId="271522072" sldId="2147483809"/>
            <pc:sldLayoutMk cId="2979690513" sldId="2147483820"/>
          </pc:sldLayoutMkLst>
        </pc:sldLayoutChg>
        <pc:sldLayoutChg chg="del">
          <pc:chgData name="Michael Collier" userId="c2873510-4a44-4d85-aef3-d7e8e051fe69" providerId="ADAL" clId="{CB384C6B-A00D-433E-855E-730CF8DB42CF}" dt="2018-03-09T02:13:37.016" v="3145" actId="2696"/>
          <pc:sldLayoutMkLst>
            <pc:docMk/>
            <pc:sldMasterMk cId="271522072" sldId="2147483809"/>
            <pc:sldLayoutMk cId="519240191" sldId="2147483821"/>
          </pc:sldLayoutMkLst>
        </pc:sldLayoutChg>
        <pc:sldLayoutChg chg="del">
          <pc:chgData name="Michael Collier" userId="c2873510-4a44-4d85-aef3-d7e8e051fe69" providerId="ADAL" clId="{CB384C6B-A00D-433E-855E-730CF8DB42CF}" dt="2018-03-09T02:13:37.088" v="3146" actId="2696"/>
          <pc:sldLayoutMkLst>
            <pc:docMk/>
            <pc:sldMasterMk cId="271522072" sldId="2147483809"/>
            <pc:sldLayoutMk cId="1301739650" sldId="2147483822"/>
          </pc:sldLayoutMkLst>
        </pc:sldLayoutChg>
        <pc:sldLayoutChg chg="del">
          <pc:chgData name="Michael Collier" userId="c2873510-4a44-4d85-aef3-d7e8e051fe69" providerId="ADAL" clId="{CB384C6B-A00D-433E-855E-730CF8DB42CF}" dt="2018-03-09T02:13:37.146" v="3147" actId="2696"/>
          <pc:sldLayoutMkLst>
            <pc:docMk/>
            <pc:sldMasterMk cId="271522072" sldId="2147483809"/>
            <pc:sldLayoutMk cId="2509944104" sldId="2147483823"/>
          </pc:sldLayoutMkLst>
        </pc:sldLayoutChg>
        <pc:sldLayoutChg chg="del">
          <pc:chgData name="Michael Collier" userId="c2873510-4a44-4d85-aef3-d7e8e051fe69" providerId="ADAL" clId="{CB384C6B-A00D-433E-855E-730CF8DB42CF}" dt="2018-03-09T02:13:37.224" v="3148" actId="2696"/>
          <pc:sldLayoutMkLst>
            <pc:docMk/>
            <pc:sldMasterMk cId="271522072" sldId="2147483809"/>
            <pc:sldLayoutMk cId="4113942837" sldId="2147483824"/>
          </pc:sldLayoutMkLst>
        </pc:sldLayoutChg>
        <pc:sldLayoutChg chg="del">
          <pc:chgData name="Michael Collier" userId="c2873510-4a44-4d85-aef3-d7e8e051fe69" providerId="ADAL" clId="{CB384C6B-A00D-433E-855E-730CF8DB42CF}" dt="2018-03-09T02:13:37.270" v="3149" actId="2696"/>
          <pc:sldLayoutMkLst>
            <pc:docMk/>
            <pc:sldMasterMk cId="271522072" sldId="2147483809"/>
            <pc:sldLayoutMk cId="3915921185" sldId="2147483825"/>
          </pc:sldLayoutMkLst>
        </pc:sldLayoutChg>
        <pc:sldLayoutChg chg="del">
          <pc:chgData name="Michael Collier" userId="c2873510-4a44-4d85-aef3-d7e8e051fe69" providerId="ADAL" clId="{CB384C6B-A00D-433E-855E-730CF8DB42CF}" dt="2018-03-09T02:13:37.349" v="3150" actId="2696"/>
          <pc:sldLayoutMkLst>
            <pc:docMk/>
            <pc:sldMasterMk cId="271522072" sldId="2147483809"/>
            <pc:sldLayoutMk cId="1880120359" sldId="2147483826"/>
          </pc:sldLayoutMkLst>
        </pc:sldLayoutChg>
        <pc:sldLayoutChg chg="del">
          <pc:chgData name="Michael Collier" userId="c2873510-4a44-4d85-aef3-d7e8e051fe69" providerId="ADAL" clId="{CB384C6B-A00D-433E-855E-730CF8DB42CF}" dt="2018-03-09T02:13:37.386" v="3151" actId="2696"/>
          <pc:sldLayoutMkLst>
            <pc:docMk/>
            <pc:sldMasterMk cId="271522072" sldId="2147483809"/>
            <pc:sldLayoutMk cId="4038384734" sldId="2147483827"/>
          </pc:sldLayoutMkLst>
        </pc:sldLayoutChg>
        <pc:sldLayoutChg chg="del">
          <pc:chgData name="Michael Collier" userId="c2873510-4a44-4d85-aef3-d7e8e051fe69" providerId="ADAL" clId="{CB384C6B-A00D-433E-855E-730CF8DB42CF}" dt="2018-03-09T02:13:37.457" v="3152" actId="2696"/>
          <pc:sldLayoutMkLst>
            <pc:docMk/>
            <pc:sldMasterMk cId="271522072" sldId="2147483809"/>
            <pc:sldLayoutMk cId="3878036716" sldId="2147483828"/>
          </pc:sldLayoutMkLst>
        </pc:sldLayoutChg>
        <pc:sldLayoutChg chg="del">
          <pc:chgData name="Michael Collier" userId="c2873510-4a44-4d85-aef3-d7e8e051fe69" providerId="ADAL" clId="{CB384C6B-A00D-433E-855E-730CF8DB42CF}" dt="2018-03-09T02:13:37.490" v="3153" actId="2696"/>
          <pc:sldLayoutMkLst>
            <pc:docMk/>
            <pc:sldMasterMk cId="271522072" sldId="2147483809"/>
            <pc:sldLayoutMk cId="3344949295" sldId="2147483829"/>
          </pc:sldLayoutMkLst>
        </pc:sldLayoutChg>
        <pc:sldLayoutChg chg="del">
          <pc:chgData name="Michael Collier" userId="c2873510-4a44-4d85-aef3-d7e8e051fe69" providerId="ADAL" clId="{CB384C6B-A00D-433E-855E-730CF8DB42CF}" dt="2018-03-09T02:13:37.562" v="3154" actId="2696"/>
          <pc:sldLayoutMkLst>
            <pc:docMk/>
            <pc:sldMasterMk cId="271522072" sldId="2147483809"/>
            <pc:sldLayoutMk cId="1227396989" sldId="2147483830"/>
          </pc:sldLayoutMkLst>
        </pc:sldLayoutChg>
        <pc:sldLayoutChg chg="del">
          <pc:chgData name="Michael Collier" userId="c2873510-4a44-4d85-aef3-d7e8e051fe69" providerId="ADAL" clId="{CB384C6B-A00D-433E-855E-730CF8DB42CF}" dt="2018-03-09T02:13:37.592" v="3155" actId="2696"/>
          <pc:sldLayoutMkLst>
            <pc:docMk/>
            <pc:sldMasterMk cId="271522072" sldId="2147483809"/>
            <pc:sldLayoutMk cId="435036573" sldId="2147483831"/>
          </pc:sldLayoutMkLst>
        </pc:sldLayoutChg>
        <pc:sldLayoutChg chg="del">
          <pc:chgData name="Michael Collier" userId="c2873510-4a44-4d85-aef3-d7e8e051fe69" providerId="ADAL" clId="{CB384C6B-A00D-433E-855E-730CF8DB42CF}" dt="2018-03-09T02:13:37.655" v="3156" actId="2696"/>
          <pc:sldLayoutMkLst>
            <pc:docMk/>
            <pc:sldMasterMk cId="271522072" sldId="2147483809"/>
            <pc:sldLayoutMk cId="3797020104" sldId="2147483832"/>
          </pc:sldLayoutMkLst>
        </pc:sldLayoutChg>
        <pc:sldLayoutChg chg="del">
          <pc:chgData name="Michael Collier" userId="c2873510-4a44-4d85-aef3-d7e8e051fe69" providerId="ADAL" clId="{CB384C6B-A00D-433E-855E-730CF8DB42CF}" dt="2018-03-09T02:13:37.695" v="3157" actId="2696"/>
          <pc:sldLayoutMkLst>
            <pc:docMk/>
            <pc:sldMasterMk cId="271522072" sldId="2147483809"/>
            <pc:sldLayoutMk cId="3810911074" sldId="2147483833"/>
          </pc:sldLayoutMkLst>
        </pc:sldLayoutChg>
        <pc:sldLayoutChg chg="del">
          <pc:chgData name="Michael Collier" userId="c2873510-4a44-4d85-aef3-d7e8e051fe69" providerId="ADAL" clId="{CB384C6B-A00D-433E-855E-730CF8DB42CF}" dt="2018-03-09T02:13:37.774" v="3158" actId="2696"/>
          <pc:sldLayoutMkLst>
            <pc:docMk/>
            <pc:sldMasterMk cId="271522072" sldId="2147483809"/>
            <pc:sldLayoutMk cId="3885604065" sldId="2147483834"/>
          </pc:sldLayoutMkLst>
        </pc:sldLayoutChg>
        <pc:sldLayoutChg chg="del">
          <pc:chgData name="Michael Collier" userId="c2873510-4a44-4d85-aef3-d7e8e051fe69" providerId="ADAL" clId="{CB384C6B-A00D-433E-855E-730CF8DB42CF}" dt="2018-03-09T02:13:37.813" v="3159" actId="2696"/>
          <pc:sldLayoutMkLst>
            <pc:docMk/>
            <pc:sldMasterMk cId="271522072" sldId="2147483809"/>
            <pc:sldLayoutMk cId="169493310" sldId="2147483835"/>
          </pc:sldLayoutMkLst>
        </pc:sldLayoutChg>
      </pc:sldMasterChg>
      <pc:sldMasterChg chg="del delSldLayout">
        <pc:chgData name="Michael Collier" userId="c2873510-4a44-4d85-aef3-d7e8e051fe69" providerId="ADAL" clId="{CB384C6B-A00D-433E-855E-730CF8DB42CF}" dt="2018-03-09T03:45:35.702" v="4044" actId="2696"/>
        <pc:sldMasterMkLst>
          <pc:docMk/>
          <pc:sldMasterMk cId="1637364953" sldId="2147483894"/>
        </pc:sldMasterMkLst>
        <pc:sldLayoutChg chg="del">
          <pc:chgData name="Michael Collier" userId="c2873510-4a44-4d85-aef3-d7e8e051fe69" providerId="ADAL" clId="{CB384C6B-A00D-433E-855E-730CF8DB42CF}" dt="2018-03-09T03:45:35.507" v="4022" actId="2696"/>
          <pc:sldLayoutMkLst>
            <pc:docMk/>
            <pc:sldMasterMk cId="1637364953" sldId="2147483894"/>
            <pc:sldLayoutMk cId="3344801310" sldId="2147483895"/>
          </pc:sldLayoutMkLst>
        </pc:sldLayoutChg>
        <pc:sldLayoutChg chg="del">
          <pc:chgData name="Michael Collier" userId="c2873510-4a44-4d85-aef3-d7e8e051fe69" providerId="ADAL" clId="{CB384C6B-A00D-433E-855E-730CF8DB42CF}" dt="2018-03-09T03:45:35.509" v="4023" actId="2696"/>
          <pc:sldLayoutMkLst>
            <pc:docMk/>
            <pc:sldMasterMk cId="1637364953" sldId="2147483894"/>
            <pc:sldLayoutMk cId="2959099074" sldId="2147483896"/>
          </pc:sldLayoutMkLst>
        </pc:sldLayoutChg>
        <pc:sldLayoutChg chg="del">
          <pc:chgData name="Michael Collier" userId="c2873510-4a44-4d85-aef3-d7e8e051fe69" providerId="ADAL" clId="{CB384C6B-A00D-433E-855E-730CF8DB42CF}" dt="2018-03-09T03:45:35.524" v="4024" actId="2696"/>
          <pc:sldLayoutMkLst>
            <pc:docMk/>
            <pc:sldMasterMk cId="1637364953" sldId="2147483894"/>
            <pc:sldLayoutMk cId="2902276813" sldId="2147483897"/>
          </pc:sldLayoutMkLst>
        </pc:sldLayoutChg>
        <pc:sldLayoutChg chg="del">
          <pc:chgData name="Michael Collier" userId="c2873510-4a44-4d85-aef3-d7e8e051fe69" providerId="ADAL" clId="{CB384C6B-A00D-433E-855E-730CF8DB42CF}" dt="2018-03-09T03:45:35.524" v="4025" actId="2696"/>
          <pc:sldLayoutMkLst>
            <pc:docMk/>
            <pc:sldMasterMk cId="1637364953" sldId="2147483894"/>
            <pc:sldLayoutMk cId="3198176775" sldId="2147483898"/>
          </pc:sldLayoutMkLst>
        </pc:sldLayoutChg>
        <pc:sldLayoutChg chg="del">
          <pc:chgData name="Michael Collier" userId="c2873510-4a44-4d85-aef3-d7e8e051fe69" providerId="ADAL" clId="{CB384C6B-A00D-433E-855E-730CF8DB42CF}" dt="2018-03-09T03:45:35.540" v="4026" actId="2696"/>
          <pc:sldLayoutMkLst>
            <pc:docMk/>
            <pc:sldMasterMk cId="1637364953" sldId="2147483894"/>
            <pc:sldLayoutMk cId="3312401052" sldId="2147483899"/>
          </pc:sldLayoutMkLst>
        </pc:sldLayoutChg>
        <pc:sldLayoutChg chg="del">
          <pc:chgData name="Michael Collier" userId="c2873510-4a44-4d85-aef3-d7e8e051fe69" providerId="ADAL" clId="{CB384C6B-A00D-433E-855E-730CF8DB42CF}" dt="2018-03-09T03:45:35.553" v="4027" actId="2696"/>
          <pc:sldLayoutMkLst>
            <pc:docMk/>
            <pc:sldMasterMk cId="1637364953" sldId="2147483894"/>
            <pc:sldLayoutMk cId="458966918" sldId="2147483900"/>
          </pc:sldLayoutMkLst>
        </pc:sldLayoutChg>
        <pc:sldLayoutChg chg="del">
          <pc:chgData name="Michael Collier" userId="c2873510-4a44-4d85-aef3-d7e8e051fe69" providerId="ADAL" clId="{CB384C6B-A00D-433E-855E-730CF8DB42CF}" dt="2018-03-09T03:45:35.562" v="4028" actId="2696"/>
          <pc:sldLayoutMkLst>
            <pc:docMk/>
            <pc:sldMasterMk cId="1637364953" sldId="2147483894"/>
            <pc:sldLayoutMk cId="364021827" sldId="2147483901"/>
          </pc:sldLayoutMkLst>
        </pc:sldLayoutChg>
        <pc:sldLayoutChg chg="del">
          <pc:chgData name="Michael Collier" userId="c2873510-4a44-4d85-aef3-d7e8e051fe69" providerId="ADAL" clId="{CB384C6B-A00D-433E-855E-730CF8DB42CF}" dt="2018-03-09T03:45:35.569" v="4029" actId="2696"/>
          <pc:sldLayoutMkLst>
            <pc:docMk/>
            <pc:sldMasterMk cId="1637364953" sldId="2147483894"/>
            <pc:sldLayoutMk cId="2586027527" sldId="2147483902"/>
          </pc:sldLayoutMkLst>
        </pc:sldLayoutChg>
        <pc:sldLayoutChg chg="del">
          <pc:chgData name="Michael Collier" userId="c2873510-4a44-4d85-aef3-d7e8e051fe69" providerId="ADAL" clId="{CB384C6B-A00D-433E-855E-730CF8DB42CF}" dt="2018-03-09T03:45:35.575" v="4030" actId="2696"/>
          <pc:sldLayoutMkLst>
            <pc:docMk/>
            <pc:sldMasterMk cId="1637364953" sldId="2147483894"/>
            <pc:sldLayoutMk cId="3199203535" sldId="2147483903"/>
          </pc:sldLayoutMkLst>
        </pc:sldLayoutChg>
        <pc:sldLayoutChg chg="del">
          <pc:chgData name="Michael Collier" userId="c2873510-4a44-4d85-aef3-d7e8e051fe69" providerId="ADAL" clId="{CB384C6B-A00D-433E-855E-730CF8DB42CF}" dt="2018-03-09T03:45:35.584" v="4031" actId="2696"/>
          <pc:sldLayoutMkLst>
            <pc:docMk/>
            <pc:sldMasterMk cId="1637364953" sldId="2147483894"/>
            <pc:sldLayoutMk cId="2474412403" sldId="2147483904"/>
          </pc:sldLayoutMkLst>
        </pc:sldLayoutChg>
        <pc:sldLayoutChg chg="del">
          <pc:chgData name="Michael Collier" userId="c2873510-4a44-4d85-aef3-d7e8e051fe69" providerId="ADAL" clId="{CB384C6B-A00D-433E-855E-730CF8DB42CF}" dt="2018-03-09T03:45:35.584" v="4032" actId="2696"/>
          <pc:sldLayoutMkLst>
            <pc:docMk/>
            <pc:sldMasterMk cId="1637364953" sldId="2147483894"/>
            <pc:sldLayoutMk cId="2886259665" sldId="2147483905"/>
          </pc:sldLayoutMkLst>
        </pc:sldLayoutChg>
        <pc:sldLayoutChg chg="del">
          <pc:chgData name="Michael Collier" userId="c2873510-4a44-4d85-aef3-d7e8e051fe69" providerId="ADAL" clId="{CB384C6B-A00D-433E-855E-730CF8DB42CF}" dt="2018-03-09T03:45:35.604" v="4033" actId="2696"/>
          <pc:sldLayoutMkLst>
            <pc:docMk/>
            <pc:sldMasterMk cId="1637364953" sldId="2147483894"/>
            <pc:sldLayoutMk cId="3008253918" sldId="2147483906"/>
          </pc:sldLayoutMkLst>
        </pc:sldLayoutChg>
        <pc:sldLayoutChg chg="del">
          <pc:chgData name="Michael Collier" userId="c2873510-4a44-4d85-aef3-d7e8e051fe69" providerId="ADAL" clId="{CB384C6B-A00D-433E-855E-730CF8DB42CF}" dt="2018-03-09T03:45:35.609" v="4034" actId="2696"/>
          <pc:sldLayoutMkLst>
            <pc:docMk/>
            <pc:sldMasterMk cId="1637364953" sldId="2147483894"/>
            <pc:sldLayoutMk cId="2722572365" sldId="2147483907"/>
          </pc:sldLayoutMkLst>
        </pc:sldLayoutChg>
        <pc:sldLayoutChg chg="del">
          <pc:chgData name="Michael Collier" userId="c2873510-4a44-4d85-aef3-d7e8e051fe69" providerId="ADAL" clId="{CB384C6B-A00D-433E-855E-730CF8DB42CF}" dt="2018-03-09T03:45:35.609" v="4035" actId="2696"/>
          <pc:sldLayoutMkLst>
            <pc:docMk/>
            <pc:sldMasterMk cId="1637364953" sldId="2147483894"/>
            <pc:sldLayoutMk cId="636792785" sldId="2147483908"/>
          </pc:sldLayoutMkLst>
        </pc:sldLayoutChg>
        <pc:sldLayoutChg chg="del">
          <pc:chgData name="Michael Collier" userId="c2873510-4a44-4d85-aef3-d7e8e051fe69" providerId="ADAL" clId="{CB384C6B-A00D-433E-855E-730CF8DB42CF}" dt="2018-03-09T03:45:35.624" v="4036" actId="2696"/>
          <pc:sldLayoutMkLst>
            <pc:docMk/>
            <pc:sldMasterMk cId="1637364953" sldId="2147483894"/>
            <pc:sldLayoutMk cId="3292750844" sldId="2147483909"/>
          </pc:sldLayoutMkLst>
        </pc:sldLayoutChg>
        <pc:sldLayoutChg chg="del">
          <pc:chgData name="Michael Collier" userId="c2873510-4a44-4d85-aef3-d7e8e051fe69" providerId="ADAL" clId="{CB384C6B-A00D-433E-855E-730CF8DB42CF}" dt="2018-03-09T03:45:35.624" v="4037" actId="2696"/>
          <pc:sldLayoutMkLst>
            <pc:docMk/>
            <pc:sldMasterMk cId="1637364953" sldId="2147483894"/>
            <pc:sldLayoutMk cId="1210293851" sldId="2147483910"/>
          </pc:sldLayoutMkLst>
        </pc:sldLayoutChg>
        <pc:sldLayoutChg chg="del">
          <pc:chgData name="Michael Collier" userId="c2873510-4a44-4d85-aef3-d7e8e051fe69" providerId="ADAL" clId="{CB384C6B-A00D-433E-855E-730CF8DB42CF}" dt="2018-03-09T03:45:35.640" v="4038" actId="2696"/>
          <pc:sldLayoutMkLst>
            <pc:docMk/>
            <pc:sldMasterMk cId="1637364953" sldId="2147483894"/>
            <pc:sldLayoutMk cId="2796909834" sldId="2147483911"/>
          </pc:sldLayoutMkLst>
        </pc:sldLayoutChg>
        <pc:sldLayoutChg chg="del">
          <pc:chgData name="Michael Collier" userId="c2873510-4a44-4d85-aef3-d7e8e051fe69" providerId="ADAL" clId="{CB384C6B-A00D-433E-855E-730CF8DB42CF}" dt="2018-03-09T03:45:35.656" v="4039" actId="2696"/>
          <pc:sldLayoutMkLst>
            <pc:docMk/>
            <pc:sldMasterMk cId="1637364953" sldId="2147483894"/>
            <pc:sldLayoutMk cId="3683327475" sldId="2147483912"/>
          </pc:sldLayoutMkLst>
        </pc:sldLayoutChg>
        <pc:sldLayoutChg chg="del">
          <pc:chgData name="Michael Collier" userId="c2873510-4a44-4d85-aef3-d7e8e051fe69" providerId="ADAL" clId="{CB384C6B-A00D-433E-855E-730CF8DB42CF}" dt="2018-03-09T03:45:35.656" v="4040" actId="2696"/>
          <pc:sldLayoutMkLst>
            <pc:docMk/>
            <pc:sldMasterMk cId="1637364953" sldId="2147483894"/>
            <pc:sldLayoutMk cId="1310603897" sldId="2147483913"/>
          </pc:sldLayoutMkLst>
        </pc:sldLayoutChg>
        <pc:sldLayoutChg chg="del">
          <pc:chgData name="Michael Collier" userId="c2873510-4a44-4d85-aef3-d7e8e051fe69" providerId="ADAL" clId="{CB384C6B-A00D-433E-855E-730CF8DB42CF}" dt="2018-03-09T03:45:35.671" v="4041" actId="2696"/>
          <pc:sldLayoutMkLst>
            <pc:docMk/>
            <pc:sldMasterMk cId="1637364953" sldId="2147483894"/>
            <pc:sldLayoutMk cId="1768168439" sldId="2147483914"/>
          </pc:sldLayoutMkLst>
        </pc:sldLayoutChg>
        <pc:sldLayoutChg chg="del">
          <pc:chgData name="Michael Collier" userId="c2873510-4a44-4d85-aef3-d7e8e051fe69" providerId="ADAL" clId="{CB384C6B-A00D-433E-855E-730CF8DB42CF}" dt="2018-03-09T03:45:35.671" v="4042" actId="2696"/>
          <pc:sldLayoutMkLst>
            <pc:docMk/>
            <pc:sldMasterMk cId="1637364953" sldId="2147483894"/>
            <pc:sldLayoutMk cId="953925469" sldId="2147483915"/>
          </pc:sldLayoutMkLst>
        </pc:sldLayoutChg>
        <pc:sldLayoutChg chg="del">
          <pc:chgData name="Michael Collier" userId="c2873510-4a44-4d85-aef3-d7e8e051fe69" providerId="ADAL" clId="{CB384C6B-A00D-433E-855E-730CF8DB42CF}" dt="2018-03-09T03:45:35.691" v="4043" actId="2696"/>
          <pc:sldLayoutMkLst>
            <pc:docMk/>
            <pc:sldMasterMk cId="1637364953" sldId="2147483894"/>
            <pc:sldLayoutMk cId="3378005468" sldId="214748391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2942A-4FA1-46FE-9879-93F94E0F8CCF}" type="datetimeFigureOut">
              <a:rPr lang="en-US" smtClean="0"/>
              <a:t>3/12/2018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AA44A-7B90-4F62-B5B5-483D55E179BE}" type="slidenum">
              <a:rPr lang="en-US" smtClean="0"/>
              <a:t>‹#›</a:t>
            </a:fld>
            <a:endParaRPr lang="en-US"/>
          </a:p>
        </p:txBody>
      </p:sp>
    </p:spTree>
    <p:extLst>
      <p:ext uri="{BB962C8B-B14F-4D97-AF65-F5344CB8AC3E}">
        <p14:creationId xmlns:p14="http://schemas.microsoft.com/office/powerpoint/2010/main" val="249461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1</a:t>
            </a:fld>
            <a:endParaRPr lang="en-US"/>
          </a:p>
        </p:txBody>
      </p:sp>
    </p:spTree>
    <p:extLst>
      <p:ext uri="{BB962C8B-B14F-4D97-AF65-F5344CB8AC3E}">
        <p14:creationId xmlns:p14="http://schemas.microsoft.com/office/powerpoint/2010/main" val="18472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67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process like to build serverless applications?  What does the developer experience look like?</a:t>
            </a:r>
          </a:p>
          <a:p>
            <a:endParaRPr lang="en-US" dirty="0"/>
          </a:p>
          <a:p>
            <a:pPr marL="171450" indent="-171450">
              <a:buFontTx/>
              <a:buChar char="-"/>
            </a:pPr>
            <a:r>
              <a:rPr lang="en-US" dirty="0"/>
              <a:t>E2E development with Visual Studio and VS Code</a:t>
            </a:r>
          </a:p>
          <a:p>
            <a:pPr marL="171450" indent="-171450">
              <a:buFontTx/>
              <a:buChar char="-"/>
            </a:pPr>
            <a:r>
              <a:rPr lang="en-US" dirty="0"/>
              <a:t>Build, test, &amp; debug locally before deploying to the cloud</a:t>
            </a:r>
          </a:p>
          <a:p>
            <a:pPr marL="171450" indent="-171450">
              <a:buFontTx/>
              <a:buChar char="-"/>
            </a:pPr>
            <a:r>
              <a:rPr lang="en-US" dirty="0"/>
              <a:t>Continuous deployment for easy integration to existing deployment pipelines</a:t>
            </a:r>
          </a:p>
          <a:p>
            <a:pPr marL="171450" indent="-171450">
              <a:buFontTx/>
              <a:buChar char="-"/>
            </a:pPr>
            <a:r>
              <a:rPr lang="en-US" dirty="0"/>
              <a:t>Full monitoring support via Application Insights</a:t>
            </a:r>
          </a:p>
          <a:p>
            <a:pPr marL="171450" indent="-171450">
              <a:buFontTx/>
              <a:buChar char="-"/>
            </a:pPr>
            <a:endParaRPr lang="en-US" dirty="0"/>
          </a:p>
          <a:p>
            <a:pPr marL="0" indent="0">
              <a:buFontTx/>
              <a:buNone/>
            </a:pPr>
            <a:r>
              <a:rPr lang="en-US" dirty="0"/>
              <a:t>3 main serverless technologies to talk about in more detail today: Event Grid, Logic Apps, &amp; Functions.</a:t>
            </a:r>
          </a:p>
          <a:p>
            <a:pPr marL="0" indent="0">
              <a:buFontTx/>
              <a:buNone/>
            </a:pPr>
            <a:endParaRPr lang="en-US" dirty="0"/>
          </a:p>
          <a:p>
            <a:pPr marL="0" indent="0">
              <a:buFontTx/>
              <a:buNone/>
            </a:pPr>
            <a:r>
              <a:rPr lang="en-US" dirty="0"/>
              <a:t>Let’s start with Functions.</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95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provide an experience of responding to events through code, that in turn processes data that could be coming from or headed to any number of services.</a:t>
            </a:r>
          </a:p>
          <a:p>
            <a:endParaRPr lang="en-US" dirty="0"/>
          </a:p>
          <a:p>
            <a:r>
              <a:rPr lang="en-US" dirty="0"/>
              <a:t>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83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another way, Functions </a:t>
            </a:r>
            <a:r>
              <a:rPr lang="en-US" b="1" dirty="0"/>
              <a:t>react</a:t>
            </a:r>
            <a:r>
              <a:rPr lang="en-US" b="0" dirty="0"/>
              <a:t> to events – timer event, HTTP event, or events from a wide range of Azure services.</a:t>
            </a:r>
          </a:p>
          <a:p>
            <a:endParaRPr lang="en-US" b="0" dirty="0"/>
          </a:p>
          <a:p>
            <a:r>
              <a:rPr lang="en-US" b="0" dirty="0"/>
              <a:t>You write </a:t>
            </a:r>
            <a:r>
              <a:rPr lang="en-US" b="1" dirty="0"/>
              <a:t>code</a:t>
            </a:r>
            <a:r>
              <a:rPr lang="en-US" b="0" dirty="0"/>
              <a:t> to </a:t>
            </a:r>
            <a:r>
              <a:rPr lang="en-US" b="1" dirty="0"/>
              <a:t>respond</a:t>
            </a:r>
            <a:r>
              <a:rPr lang="en-US" b="0" dirty="0"/>
              <a:t> to the event. What do you want to do now that you have the data?</a:t>
            </a:r>
          </a:p>
          <a:p>
            <a:endParaRPr lang="en-US" b="0" dirty="0"/>
          </a:p>
          <a:p>
            <a:r>
              <a:rPr lang="en-US" b="0" dirty="0"/>
              <a:t>You decide what you want to do – send it to storage, send an SMS message,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503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simple event hub JS function (just trigger)</a:t>
            </a:r>
          </a:p>
          <a:p>
            <a:endParaRPr lang="en-US" dirty="0"/>
          </a:p>
          <a:p>
            <a:r>
              <a:rPr lang="en-US" dirty="0"/>
              <a:t>Then, a good example of a C# function with a trigger and input/output bindings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813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https://docs.microsoft.com/en-us/azure/azure-functions/supported-languages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959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Show HelloWorld</a:t>
            </a:r>
          </a:p>
          <a:p>
            <a:r>
              <a:rPr lang="en-US" dirty="0"/>
              <a:t>2 – Show </a:t>
            </a:r>
            <a:r>
              <a:rPr lang="en-US" dirty="0" err="1"/>
              <a:t>ImageAnalyzer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76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Function Chaining</a:t>
            </a:r>
          </a:p>
          <a:p>
            <a:r>
              <a:rPr lang="en-US" dirty="0"/>
              <a:t>2 – Fan-out / fan-in</a:t>
            </a:r>
          </a:p>
          <a:p>
            <a:r>
              <a:rPr lang="en-US" dirty="0"/>
              <a:t>3 – </a:t>
            </a:r>
            <a:r>
              <a:rPr lang="en-US" dirty="0" err="1"/>
              <a:t>Async</a:t>
            </a:r>
            <a:r>
              <a:rPr lang="en-US" dirty="0"/>
              <a:t> HTTP APIs</a:t>
            </a:r>
          </a:p>
          <a:p>
            <a:r>
              <a:rPr lang="en-US" dirty="0"/>
              <a:t>4 – Stateful singletons</a:t>
            </a:r>
          </a:p>
          <a:p>
            <a:r>
              <a:rPr lang="en-US" dirty="0"/>
              <a:t>5 – Human interaction</a:t>
            </a:r>
          </a:p>
          <a:p>
            <a:endParaRPr lang="en-US" dirty="0"/>
          </a:p>
          <a:p>
            <a:r>
              <a:rPr lang="en-US" dirty="0"/>
              <a:t>https://github.com/Azure/azure-functions-durable-extension/releases/tag/v1.2.0-beta3</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339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https://docs.microsoft.com/en-us/azure/azure-functions/deployment-zip-push#deployment-customization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6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86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8B7E5-BD62-4938-9F50-C9A6F31BB47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48226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talk about another Azure Serverless component – Logic Apps.</a:t>
            </a:r>
          </a:p>
          <a:p>
            <a:pPr marL="171450" indent="-171450">
              <a:buFontTx/>
              <a:buChar char="-"/>
            </a:pPr>
            <a:r>
              <a:rPr lang="en-US" dirty="0"/>
              <a:t>Logic Apps enables you to build workflows and connections to various services without the need to write a lot of code.  It removes some of the tedious plumbing code and lets you focus on the logic.</a:t>
            </a:r>
          </a:p>
          <a:p>
            <a:pPr marL="171450" indent="-171450">
              <a:buFontTx/>
              <a:buChar char="-"/>
            </a:pPr>
            <a:r>
              <a:rPr lang="en-US" dirty="0"/>
              <a:t>Logic Apps support more than 180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pPr marL="171450" indent="-171450">
              <a:buFontTx/>
              <a:buChar char="-"/>
            </a:pPr>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65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entry point to Logic Apps will likely be the Workflow Designer.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880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035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87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54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image processing logic app</a:t>
            </a:r>
          </a:p>
          <a:p>
            <a:pPr marL="171450" indent="-171450">
              <a:buFontTx/>
              <a:buChar char="-"/>
            </a:pPr>
            <a:r>
              <a:rPr lang="en-US" dirty="0"/>
              <a:t>Watch for files</a:t>
            </a:r>
          </a:p>
          <a:p>
            <a:pPr marL="171450" indent="-171450">
              <a:buFontTx/>
              <a:buChar char="-"/>
            </a:pPr>
            <a:r>
              <a:rPr lang="en-US" dirty="0"/>
              <a:t>Analyze with computer vision</a:t>
            </a:r>
          </a:p>
          <a:p>
            <a:pPr marL="171450" indent="-171450">
              <a:buFontTx/>
              <a:buChar char="-"/>
            </a:pPr>
            <a:r>
              <a:rPr lang="en-US" dirty="0"/>
              <a:t>Create thumbnail with computer vision</a:t>
            </a:r>
          </a:p>
          <a:p>
            <a:pPr marL="171450" indent="-171450">
              <a:buFontTx/>
              <a:buChar char="-"/>
            </a:pPr>
            <a:r>
              <a:rPr lang="en-US" dirty="0"/>
              <a:t>Send </a:t>
            </a:r>
            <a:r>
              <a:rPr lang="en-US"/>
              <a:t>text message</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58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would like to spend some time discussing the newest member of the Azure Serverless family, </a:t>
            </a:r>
            <a:r>
              <a:rPr lang="en-US" b="1" dirty="0"/>
              <a:t>Azure Event Grid</a:t>
            </a:r>
            <a:r>
              <a:rPr lang="en-US" dirty="0"/>
              <a:t>. </a:t>
            </a:r>
          </a:p>
          <a:p>
            <a:endParaRPr lang="en-US" dirty="0"/>
          </a:p>
          <a:p>
            <a:r>
              <a:rPr lang="en-US" dirty="0"/>
              <a:t>If you’ve done any UI work in the past, you might be familiar with delegates and event-driven programming. This has been a solved problem for a long time within application, now it is finally coming to the cloud. </a:t>
            </a:r>
          </a:p>
          <a:p>
            <a:endParaRPr lang="en-US" dirty="0"/>
          </a:p>
          <a:p>
            <a:pPr marL="171450" indent="-171450">
              <a:buFontTx/>
              <a:buChar char="-"/>
            </a:pPr>
            <a:r>
              <a:rPr lang="en-US" dirty="0"/>
              <a:t>Event Grid provides a fully-managed event routing service – all your events in one place, completely managed.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Sub-second e2e latency in the 99</a:t>
            </a:r>
            <a:r>
              <a:rPr lang="en-US" baseline="30000" dirty="0"/>
              <a:t>th</a:t>
            </a:r>
            <a:r>
              <a:rPr lang="en-US" dirty="0"/>
              <a:t> percentile, which is as close to real-time delivery as it gets. It also has the ability to route about 10 million events per second, so massive scale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Events for Azure services, or custom ones as well.</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make Event Grid a very powerful event backbone for your serverless applications.</a:t>
            </a:r>
          </a:p>
          <a:p>
            <a:pPr marL="171450" indent="-171450">
              <a:buFontTx/>
              <a:buChar char="-"/>
            </a:pPr>
            <a:endParaRPr lang="en-US" dirty="0"/>
          </a:p>
          <a:p>
            <a:endParaRPr lang="en-US" dirty="0"/>
          </a:p>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190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a:p>
            <a:r>
              <a:rPr lang="en-US" dirty="0"/>
              <a:t>https://azure.microsoft.com/en-us/blog/azure-service-bus-now-integrates-with-azure-event-grid/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an event look like?  It’s really pretty basic.</a:t>
            </a:r>
          </a:p>
          <a:p>
            <a:endParaRPr lang="en-US" dirty="0"/>
          </a:p>
          <a:p>
            <a:r>
              <a:rPr lang="en-US" dirty="0"/>
              <a:t>https://github.com/Azure/azure-rest-api-specs/tree/master/specification/eventgrid/data-plane</a:t>
            </a:r>
          </a:p>
          <a:p>
            <a:r>
              <a:rPr lang="en-US" dirty="0"/>
              <a:t>https://docs.microsoft.com/en-us/azure/event-grid/event-schema</a:t>
            </a:r>
          </a:p>
        </p:txBody>
      </p:sp>
      <p:sp>
        <p:nvSpPr>
          <p:cNvPr id="4" name="Slide Number Placeholder 3"/>
          <p:cNvSpPr>
            <a:spLocks noGrp="1"/>
          </p:cNvSpPr>
          <p:nvPr>
            <p:ph type="sldNum" sz="quarter" idx="10"/>
          </p:nvPr>
        </p:nvSpPr>
        <p:spPr/>
        <p:txBody>
          <a:bodyPr/>
          <a:lstStyle/>
          <a:p>
            <a:fld id="{54EAA44A-7B90-4F62-B5B5-483D55E179BE}" type="slidenum">
              <a:rPr lang="en-US" smtClean="0"/>
              <a:t>29</a:t>
            </a:fld>
            <a:endParaRPr lang="en-US"/>
          </a:p>
        </p:txBody>
      </p:sp>
    </p:spTree>
    <p:extLst>
      <p:ext uri="{BB962C8B-B14F-4D97-AF65-F5344CB8AC3E}">
        <p14:creationId xmlns:p14="http://schemas.microsoft.com/office/powerpoint/2010/main" val="3514006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a:t>
            </a:fld>
            <a:endParaRPr lang="en-US"/>
          </a:p>
        </p:txBody>
      </p:sp>
    </p:spTree>
    <p:extLst>
      <p:ext uri="{BB962C8B-B14F-4D97-AF65-F5344CB8AC3E}">
        <p14:creationId xmlns:p14="http://schemas.microsoft.com/office/powerpoint/2010/main" val="23976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SDK</a:t>
            </a:r>
          </a:p>
          <a:p>
            <a:r>
              <a:rPr lang="en-US" dirty="0"/>
              <a:t>REST</a:t>
            </a:r>
          </a:p>
          <a:p>
            <a:endParaRPr lang="en-US" dirty="0"/>
          </a:p>
          <a:p>
            <a:r>
              <a:rPr lang="en-US" dirty="0"/>
              <a:t>Custom Topic</a:t>
            </a:r>
          </a:p>
          <a:p>
            <a:r>
              <a:rPr lang="en-US" dirty="0"/>
              <a:t>Blob Created / Deleted</a:t>
            </a:r>
          </a:p>
          <a:p>
            <a:endParaRPr lang="en-US" dirty="0"/>
          </a:p>
          <a:p>
            <a:r>
              <a:rPr lang="en-US" dirty="0"/>
              <a:t>Azure CLI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6364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337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9:00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17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8B7E5-BD62-4938-9F50-C9A6F31BB47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0360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35</a:t>
            </a:fld>
            <a:endParaRPr lang="en-US"/>
          </a:p>
        </p:txBody>
      </p:sp>
    </p:spTree>
    <p:extLst>
      <p:ext uri="{BB962C8B-B14F-4D97-AF65-F5344CB8AC3E}">
        <p14:creationId xmlns:p14="http://schemas.microsoft.com/office/powerpoint/2010/main" val="2009660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2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Before I talk to you about serverless, I wanted to discuss some history of how apps have been built through the years and how that has led us to the computing options we have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37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On-Premises</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95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55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17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a:p>
          <a:p>
            <a:pPr marL="0" indent="0">
              <a:buFontTx/>
              <a:buNone/>
            </a:pPr>
            <a:r>
              <a:rPr lang="en-US"/>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a:p>
          <a:p>
            <a:pPr marL="0" indent="0">
              <a:buFontTx/>
              <a:buNone/>
            </a:pPr>
            <a:r>
              <a:rPr lang="en-US"/>
              <a:t>And serverless allows you to do just that, focus on your code and forget about the infrastructure.</a:t>
            </a:r>
          </a:p>
          <a:p>
            <a:pPr marL="0" indent="0">
              <a:buFontTx/>
              <a:buNone/>
            </a:pPr>
            <a:endParaRPr lang="en-US"/>
          </a:p>
          <a:p>
            <a:pPr marL="0" indent="0">
              <a:buFontTx/>
              <a:buNone/>
            </a:pPr>
            <a:r>
              <a:rPr lang="en-US"/>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9:00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13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754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38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apitel gul">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8" name="Title 12"/>
          <p:cNvSpPr>
            <a:spLocks noGrp="1"/>
          </p:cNvSpPr>
          <p:nvPr>
            <p:ph type="title" hasCustomPrompt="1"/>
          </p:nvPr>
        </p:nvSpPr>
        <p:spPr>
          <a:xfrm>
            <a:off x="559192" y="3305907"/>
            <a:ext cx="5523012" cy="2278963"/>
          </a:xfrm>
        </p:spPr>
        <p:txBody>
          <a:bodyPr anchor="b"/>
          <a:lstStyle>
            <a:lvl1pPr>
              <a:lnSpc>
                <a:spcPct val="100000"/>
              </a:lnSpc>
              <a:defRPr sz="4000"/>
            </a:lvl1pPr>
          </a:lstStyle>
          <a:p>
            <a:r>
              <a:rPr lang="en-US" noProof="0" dirty="0"/>
              <a:t>Click to edit master title</a:t>
            </a:r>
          </a:p>
        </p:txBody>
      </p:sp>
      <p:sp>
        <p:nvSpPr>
          <p:cNvPr id="9"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1" name="Content Placeholder 3"/>
          <p:cNvSpPr>
            <a:spLocks noGrp="1"/>
          </p:cNvSpPr>
          <p:nvPr>
            <p:ph sz="quarter" idx="14"/>
          </p:nvPr>
        </p:nvSpPr>
        <p:spPr>
          <a:xfrm>
            <a:off x="6400555" y="1006475"/>
            <a:ext cx="5214938" cy="5268913"/>
          </a:xfrm>
        </p:spPr>
        <p:txBody>
          <a:bodyPr anchor="b"/>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16030770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Kapitel med bild">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p:cNvSpPr>
            <a:spLocks noGrp="1"/>
          </p:cNvSpPr>
          <p:nvPr>
            <p:ph type="pic" sz="quarter" idx="14"/>
          </p:nvPr>
        </p:nvSpPr>
        <p:spPr>
          <a:xfrm>
            <a:off x="258055" y="747713"/>
            <a:ext cx="11674638" cy="5851525"/>
          </a:xfrm>
        </p:spPr>
        <p:txBody>
          <a:bodyPr/>
          <a:lstStyle/>
          <a:p>
            <a:r>
              <a:rPr lang="sv-SE" noProof="0"/>
              <a:t>Klicka på ikonen för att lägga till en bild</a:t>
            </a:r>
            <a:endParaRPr lang="en-US" noProof="0" dirty="0"/>
          </a:p>
        </p:txBody>
      </p:sp>
      <p:sp>
        <p:nvSpPr>
          <p:cNvPr id="7"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8" name="Title 12"/>
          <p:cNvSpPr>
            <a:spLocks noGrp="1"/>
          </p:cNvSpPr>
          <p:nvPr>
            <p:ph type="title" hasCustomPrompt="1"/>
          </p:nvPr>
        </p:nvSpPr>
        <p:spPr>
          <a:xfrm>
            <a:off x="559192" y="3305907"/>
            <a:ext cx="5523012" cy="2278963"/>
          </a:xfrm>
        </p:spPr>
        <p:txBody>
          <a:bodyPr anchor="b"/>
          <a:lstStyle>
            <a:lvl1pPr>
              <a:lnSpc>
                <a:spcPct val="100000"/>
              </a:lnSpc>
              <a:defRPr sz="4000">
                <a:solidFill>
                  <a:schemeClr val="bg1"/>
                </a:solidFill>
              </a:defRPr>
            </a:lvl1pPr>
          </a:lstStyle>
          <a:p>
            <a:r>
              <a:rPr lang="en-US" noProof="0" dirty="0"/>
              <a:t>Click to edit master title</a:t>
            </a:r>
          </a:p>
        </p:txBody>
      </p:sp>
      <p:sp>
        <p:nvSpPr>
          <p:cNvPr id="9"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1" name="Content Placeholder 3"/>
          <p:cNvSpPr>
            <a:spLocks noGrp="1"/>
          </p:cNvSpPr>
          <p:nvPr>
            <p:ph sz="quarter" idx="15"/>
          </p:nvPr>
        </p:nvSpPr>
        <p:spPr>
          <a:xfrm>
            <a:off x="6400555" y="1006475"/>
            <a:ext cx="5214938" cy="5268913"/>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11994469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050" y="1077375"/>
            <a:ext cx="7391850" cy="556114"/>
          </a:xfrm>
        </p:spPr>
        <p:txBody>
          <a:bodyPr/>
          <a:lstStyle/>
          <a:p>
            <a:r>
              <a:rPr lang="en-US" noProof="0" dirty="0"/>
              <a:t>Click to edit master title</a:t>
            </a:r>
          </a:p>
        </p:txBody>
      </p:sp>
      <p:sp>
        <p:nvSpPr>
          <p:cNvPr id="3" name="Date Placeholder 2"/>
          <p:cNvSpPr>
            <a:spLocks noGrp="1"/>
          </p:cNvSpPr>
          <p:nvPr>
            <p:ph type="dt" sz="half" idx="10"/>
          </p:nvPr>
        </p:nvSpPr>
        <p:spPr/>
        <p:txBody>
          <a:bodyPr/>
          <a:lstStyle/>
          <a:p>
            <a:fld id="{CC564DCC-93F6-4626-851E-B7512A158F15}" type="datetimeFigureOut">
              <a:rPr lang="en-US" noProof="0" smtClean="0"/>
              <a:pPr/>
              <a:t>3/12/2018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
        <p:nvSpPr>
          <p:cNvPr id="8" name="Content Placeholder 7"/>
          <p:cNvSpPr>
            <a:spLocks noGrp="1"/>
          </p:cNvSpPr>
          <p:nvPr>
            <p:ph sz="quarter" idx="14"/>
          </p:nvPr>
        </p:nvSpPr>
        <p:spPr>
          <a:xfrm>
            <a:off x="566738" y="1828800"/>
            <a:ext cx="739616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40978194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ubrik och två kolum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050" y="1077375"/>
            <a:ext cx="11046700" cy="556114"/>
          </a:xfrm>
        </p:spPr>
        <p:txBody>
          <a:bodyPr/>
          <a:lstStyle/>
          <a:p>
            <a:r>
              <a:rPr lang="en-US" noProof="0" dirty="0"/>
              <a:t>Click to edit master title</a:t>
            </a:r>
          </a:p>
        </p:txBody>
      </p:sp>
      <p:sp>
        <p:nvSpPr>
          <p:cNvPr id="3" name="Date Placeholder 2"/>
          <p:cNvSpPr>
            <a:spLocks noGrp="1"/>
          </p:cNvSpPr>
          <p:nvPr>
            <p:ph type="dt" sz="half" idx="10"/>
          </p:nvPr>
        </p:nvSpPr>
        <p:spPr/>
        <p:txBody>
          <a:bodyPr/>
          <a:lstStyle/>
          <a:p>
            <a:fld id="{CC564DCC-93F6-4626-851E-B7512A158F15}" type="datetimeFigureOut">
              <a:rPr lang="en-US" noProof="0" smtClean="0"/>
              <a:pPr/>
              <a:t>3/12/2018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
        <p:nvSpPr>
          <p:cNvPr id="8" name="Content Placeholder 7"/>
          <p:cNvSpPr>
            <a:spLocks noGrp="1"/>
          </p:cNvSpPr>
          <p:nvPr>
            <p:ph sz="quarter" idx="14"/>
          </p:nvPr>
        </p:nvSpPr>
        <p:spPr>
          <a:xfrm>
            <a:off x="566738" y="1828800"/>
            <a:ext cx="534373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9" name="Content Placeholder 7"/>
          <p:cNvSpPr>
            <a:spLocks noGrp="1"/>
          </p:cNvSpPr>
          <p:nvPr>
            <p:ph sz="quarter" idx="15"/>
          </p:nvPr>
        </p:nvSpPr>
        <p:spPr>
          <a:xfrm>
            <a:off x="6274018" y="1828800"/>
            <a:ext cx="534373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31830775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564DCC-93F6-4626-851E-B7512A158F15}" type="datetimeFigureOut">
              <a:rPr lang="en-US" noProof="0" smtClean="0"/>
              <a:pPr/>
              <a:t>3/12/2018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Tree>
    <p:extLst>
      <p:ext uri="{BB962C8B-B14F-4D97-AF65-F5344CB8AC3E}">
        <p14:creationId xmlns:p14="http://schemas.microsoft.com/office/powerpoint/2010/main" val="36626265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ummering och agenda">
    <p:spTree>
      <p:nvGrpSpPr>
        <p:cNvPr id="1" name=""/>
        <p:cNvGrpSpPr/>
        <p:nvPr/>
      </p:nvGrpSpPr>
      <p:grpSpPr>
        <a:xfrm>
          <a:off x="0" y="0"/>
          <a:ext cx="0" cy="0"/>
          <a:chOff x="0" y="0"/>
          <a:chExt cx="0" cy="0"/>
        </a:xfrm>
      </p:grpSpPr>
      <p:sp>
        <p:nvSpPr>
          <p:cNvPr id="23" name="Rectangle 22"/>
          <p:cNvSpPr/>
          <p:nvPr userDrawn="1"/>
        </p:nvSpPr>
        <p:spPr>
          <a:xfrm>
            <a:off x="6079524" y="746975"/>
            <a:ext cx="585442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21"/>
          <p:cNvSpPr>
            <a:spLocks noGrp="1"/>
          </p:cNvSpPr>
          <p:nvPr>
            <p:ph type="pic" sz="quarter" idx="17"/>
          </p:nvPr>
        </p:nvSpPr>
        <p:spPr>
          <a:xfrm>
            <a:off x="6079401" y="733723"/>
            <a:ext cx="5853113" cy="5870575"/>
          </a:xfrm>
        </p:spPr>
        <p:txBody>
          <a:bodyPr/>
          <a:lstStyle/>
          <a:p>
            <a:pPr marL="180000" marR="0" lvl="0" indent="-180000" algn="l" defTabSz="914400" rtl="0" eaLnBrk="1" fontAlgn="auto" latinLnBrk="0" hangingPunct="1">
              <a:lnSpc>
                <a:spcPts val="2500"/>
              </a:lnSpc>
              <a:spcBef>
                <a:spcPts val="0"/>
              </a:spcBef>
              <a:spcAft>
                <a:spcPts val="0"/>
              </a:spcAft>
              <a:buClr>
                <a:schemeClr val="accent2"/>
              </a:buClr>
              <a:buSzTx/>
              <a:buFont typeface="Wingdings" charset="2"/>
              <a:buNone/>
              <a:tabLst/>
              <a:defRPr/>
            </a:pPr>
            <a:r>
              <a:rPr lang="sv-SE" noProof="0"/>
              <a:t>Klicka på ikonen för att lägga till en bild</a:t>
            </a:r>
            <a:endParaRPr lang="en-US" noProof="0" dirty="0"/>
          </a:p>
        </p:txBody>
      </p:sp>
      <p:sp>
        <p:nvSpPr>
          <p:cNvPr id="2" name="Title 1"/>
          <p:cNvSpPr>
            <a:spLocks noGrp="1"/>
          </p:cNvSpPr>
          <p:nvPr>
            <p:ph type="title" hasCustomPrompt="1"/>
          </p:nvPr>
        </p:nvSpPr>
        <p:spPr>
          <a:xfrm>
            <a:off x="553874" y="1079500"/>
            <a:ext cx="5059405" cy="1087312"/>
          </a:xfrm>
        </p:spPr>
        <p:txBody>
          <a:bodyPr anchor="b"/>
          <a:lstStyle>
            <a:lvl1pPr>
              <a:lnSpc>
                <a:spcPct val="100000"/>
              </a:lnSpc>
              <a:defRPr/>
            </a:lvl1pPr>
          </a:lstStyle>
          <a:p>
            <a:r>
              <a:rPr lang="en-US" noProof="0" dirty="0"/>
              <a:t>Click to edit master title</a:t>
            </a:r>
          </a:p>
        </p:txBody>
      </p:sp>
      <p:sp>
        <p:nvSpPr>
          <p:cNvPr id="14" name="Underrubrik 2"/>
          <p:cNvSpPr>
            <a:spLocks noGrp="1"/>
          </p:cNvSpPr>
          <p:nvPr>
            <p:ph type="subTitle" idx="1" hasCustomPrompt="1"/>
          </p:nvPr>
        </p:nvSpPr>
        <p:spPr>
          <a:xfrm>
            <a:off x="553874" y="2217612"/>
            <a:ext cx="5059405" cy="236128"/>
          </a:xfrm>
        </p:spPr>
        <p:txBody>
          <a:bodyPr anchor="t">
            <a:noAutofit/>
          </a:bodyPr>
          <a:lstStyle>
            <a:lvl1pPr marL="0" indent="0" algn="l">
              <a:lnSpc>
                <a:spcPct val="100000"/>
              </a:lnSpc>
              <a:buNone/>
              <a:defRPr sz="1000"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2" name="Text Placeholder 11"/>
          <p:cNvSpPr>
            <a:spLocks noGrp="1"/>
          </p:cNvSpPr>
          <p:nvPr>
            <p:ph type="body" sz="quarter" idx="10"/>
          </p:nvPr>
        </p:nvSpPr>
        <p:spPr>
          <a:xfrm>
            <a:off x="554038" y="2628900"/>
            <a:ext cx="5059362" cy="363220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18" name="Text Placeholder 15"/>
          <p:cNvSpPr>
            <a:spLocks noGrp="1"/>
          </p:cNvSpPr>
          <p:nvPr>
            <p:ph type="body" sz="quarter" idx="14" hasCustomPrompt="1"/>
          </p:nvPr>
        </p:nvSpPr>
        <p:spPr>
          <a:xfrm>
            <a:off x="6079522" y="2990695"/>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9" name="Text Placeholder 15"/>
          <p:cNvSpPr>
            <a:spLocks noGrp="1"/>
          </p:cNvSpPr>
          <p:nvPr>
            <p:ph type="body" sz="quarter" idx="15" hasCustomPrompt="1"/>
          </p:nvPr>
        </p:nvSpPr>
        <p:spPr>
          <a:xfrm>
            <a:off x="6079522" y="3235204"/>
            <a:ext cx="5854422" cy="276130"/>
          </a:xfrm>
        </p:spPr>
        <p:txBody>
          <a:bodyPr anchor="b"/>
          <a:lstStyle>
            <a:lvl1pPr marL="0" indent="0" algn="ctr">
              <a:buNone/>
              <a:defRPr sz="1000" b="0" cap="all" spc="3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0" name="Text Placeholder 19"/>
          <p:cNvSpPr>
            <a:spLocks noGrp="1"/>
          </p:cNvSpPr>
          <p:nvPr>
            <p:ph type="body" sz="quarter" idx="16" hasCustomPrompt="1"/>
          </p:nvPr>
        </p:nvSpPr>
        <p:spPr>
          <a:xfrm>
            <a:off x="6079522" y="3620004"/>
            <a:ext cx="5853113" cy="685800"/>
          </a:xfrm>
        </p:spPr>
        <p:txBody>
          <a:bodyPr/>
          <a:lstStyle>
            <a:lvl1pPr marL="0" indent="0" algn="ctr">
              <a:lnSpc>
                <a:spcPct val="100000"/>
              </a:lnSpc>
              <a:buNone/>
              <a:defRPr sz="3200" b="0" i="0" baseline="0">
                <a:solidFill>
                  <a:schemeClr val="bg1"/>
                </a:solidFill>
                <a:latin typeface="Rockwell Std Light" charset="0"/>
                <a:ea typeface="Rockwell Std Light" charset="0"/>
                <a:cs typeface="Rockwell Std Light" charset="0"/>
              </a:defRPr>
            </a:lvl1pPr>
            <a:lvl2pPr marL="457200" indent="0" algn="ctr">
              <a:lnSpc>
                <a:spcPct val="100000"/>
              </a:lnSpc>
              <a:buNone/>
              <a:defRPr sz="3200" b="0" i="0">
                <a:latin typeface="Rockwell Std Light" charset="0"/>
                <a:ea typeface="Rockwell Std Light" charset="0"/>
                <a:cs typeface="Rockwell Std Light" charset="0"/>
              </a:defRPr>
            </a:lvl2pPr>
            <a:lvl3pPr marL="914400" indent="0" algn="ctr">
              <a:lnSpc>
                <a:spcPct val="100000"/>
              </a:lnSpc>
              <a:buNone/>
              <a:defRPr sz="3200" b="0" i="0">
                <a:latin typeface="Rockwell Std Light" charset="0"/>
                <a:ea typeface="Rockwell Std Light" charset="0"/>
                <a:cs typeface="Rockwell Std Light" charset="0"/>
              </a:defRPr>
            </a:lvl3pPr>
            <a:lvl4pPr marL="1371600" indent="0" algn="ctr">
              <a:lnSpc>
                <a:spcPct val="100000"/>
              </a:lnSpc>
              <a:buNone/>
              <a:defRPr sz="3200" b="0" i="0">
                <a:latin typeface="Rockwell Std Light" charset="0"/>
                <a:ea typeface="Rockwell Std Light" charset="0"/>
                <a:cs typeface="Rockwell Std Light" charset="0"/>
              </a:defRPr>
            </a:lvl4pPr>
            <a:lvl5pPr marL="1828800" indent="0" algn="ctr">
              <a:lnSpc>
                <a:spcPct val="100000"/>
              </a:lnSpc>
              <a:buNone/>
              <a:defRPr sz="3200" b="0" i="0">
                <a:latin typeface="Rockwell Std Light" charset="0"/>
                <a:ea typeface="Rockwell Std Light" charset="0"/>
                <a:cs typeface="Rockwell Std Light" charset="0"/>
              </a:defRPr>
            </a:lvl5pPr>
          </a:lstStyle>
          <a:p>
            <a:pPr lvl="0"/>
            <a:r>
              <a:rPr lang="en-US" noProof="0" dirty="0"/>
              <a:t>Click to edit presentation title</a:t>
            </a:r>
          </a:p>
        </p:txBody>
      </p:sp>
    </p:spTree>
    <p:extLst>
      <p:ext uri="{BB962C8B-B14F-4D97-AF65-F5344CB8AC3E}">
        <p14:creationId xmlns:p14="http://schemas.microsoft.com/office/powerpoint/2010/main" val="38178958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orkshopövning">
    <p:spTree>
      <p:nvGrpSpPr>
        <p:cNvPr id="1" name=""/>
        <p:cNvGrpSpPr/>
        <p:nvPr/>
      </p:nvGrpSpPr>
      <p:grpSpPr>
        <a:xfrm>
          <a:off x="0" y="0"/>
          <a:ext cx="0" cy="0"/>
          <a:chOff x="0" y="0"/>
          <a:chExt cx="0" cy="0"/>
        </a:xfrm>
      </p:grpSpPr>
      <p:sp>
        <p:nvSpPr>
          <p:cNvPr id="23" name="Rectangle 22"/>
          <p:cNvSpPr/>
          <p:nvPr userDrawn="1"/>
        </p:nvSpPr>
        <p:spPr>
          <a:xfrm>
            <a:off x="6079524" y="746975"/>
            <a:ext cx="585442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553874" y="3810000"/>
            <a:ext cx="5059405" cy="1791670"/>
          </a:xfrm>
        </p:spPr>
        <p:txBody>
          <a:bodyPr anchor="b"/>
          <a:lstStyle>
            <a:lvl1pPr>
              <a:lnSpc>
                <a:spcPct val="100000"/>
              </a:lnSpc>
              <a:defRPr/>
            </a:lvl1pPr>
          </a:lstStyle>
          <a:p>
            <a:r>
              <a:rPr lang="en-US" noProof="0" dirty="0"/>
              <a:t>Click to edit master title</a:t>
            </a:r>
          </a:p>
        </p:txBody>
      </p:sp>
      <p:sp>
        <p:nvSpPr>
          <p:cNvPr id="12" name="Text Placeholder 11"/>
          <p:cNvSpPr>
            <a:spLocks noGrp="1"/>
          </p:cNvSpPr>
          <p:nvPr>
            <p:ph type="body" sz="quarter" idx="10"/>
          </p:nvPr>
        </p:nvSpPr>
        <p:spPr>
          <a:xfrm>
            <a:off x="6400799" y="1623156"/>
            <a:ext cx="5214551" cy="471154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15" name="Text Placeholder 15"/>
          <p:cNvSpPr>
            <a:spLocks noGrp="1"/>
          </p:cNvSpPr>
          <p:nvPr>
            <p:ph type="body" sz="quarter" idx="14" hasCustomPrompt="1"/>
          </p:nvPr>
        </p:nvSpPr>
        <p:spPr>
          <a:xfrm>
            <a:off x="553874" y="5864191"/>
            <a:ext cx="5059405" cy="225996"/>
          </a:xfrm>
        </p:spPr>
        <p:txBody>
          <a:bodyPr anchor="b"/>
          <a:lstStyle>
            <a:lvl1pPr marL="0" indent="0" algn="l">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workshop section</a:t>
            </a:r>
          </a:p>
        </p:txBody>
      </p:sp>
      <p:sp>
        <p:nvSpPr>
          <p:cNvPr id="16" name="Text Placeholder 15"/>
          <p:cNvSpPr>
            <a:spLocks noGrp="1"/>
          </p:cNvSpPr>
          <p:nvPr>
            <p:ph type="body" sz="quarter" idx="15" hasCustomPrompt="1"/>
          </p:nvPr>
        </p:nvSpPr>
        <p:spPr>
          <a:xfrm>
            <a:off x="553874" y="6120684"/>
            <a:ext cx="5059405" cy="225996"/>
          </a:xfrm>
        </p:spPr>
        <p:txBody>
          <a:bodyPr anchor="t"/>
          <a:lstStyle>
            <a:lvl1pPr marL="0" indent="0" algn="l">
              <a:lnSpc>
                <a:spcPct val="100000"/>
              </a:lnSpc>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EXERCISE NUMBER </a:t>
            </a:r>
          </a:p>
        </p:txBody>
      </p:sp>
      <p:sp>
        <p:nvSpPr>
          <p:cNvPr id="17" name="Text Placeholder 15"/>
          <p:cNvSpPr>
            <a:spLocks noGrp="1"/>
          </p:cNvSpPr>
          <p:nvPr>
            <p:ph type="body" sz="quarter" idx="16" hasCustomPrompt="1"/>
          </p:nvPr>
        </p:nvSpPr>
        <p:spPr>
          <a:xfrm>
            <a:off x="6400799" y="1064475"/>
            <a:ext cx="5214551" cy="278220"/>
          </a:xfrm>
        </p:spPr>
        <p:txBody>
          <a:bodyPr anchor="b"/>
          <a:lstStyle>
            <a:lvl1pPr marL="0" indent="0" algn="ctr">
              <a:buNone/>
              <a:defRPr sz="1600" b="1" cap="all"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INSTRUCTIONS TITLE</a:t>
            </a:r>
          </a:p>
        </p:txBody>
      </p:sp>
    </p:spTree>
    <p:extLst>
      <p:ext uri="{BB962C8B-B14F-4D97-AF65-F5344CB8AC3E}">
        <p14:creationId xmlns:p14="http://schemas.microsoft.com/office/powerpoint/2010/main" val="14661318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re viktiga punkter">
    <p:spTree>
      <p:nvGrpSpPr>
        <p:cNvPr id="1" name=""/>
        <p:cNvGrpSpPr/>
        <p:nvPr/>
      </p:nvGrpSpPr>
      <p:grpSpPr>
        <a:xfrm>
          <a:off x="0" y="0"/>
          <a:ext cx="0" cy="0"/>
          <a:chOff x="0" y="0"/>
          <a:chExt cx="0" cy="0"/>
        </a:xfrm>
      </p:grpSpPr>
      <p:sp>
        <p:nvSpPr>
          <p:cNvPr id="8" name="Rectangle 7"/>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44" name="Platshållare för bild 10"/>
          <p:cNvSpPr>
            <a:spLocks noGrp="1"/>
          </p:cNvSpPr>
          <p:nvPr>
            <p:ph type="pic" sz="quarter" idx="13" hasCustomPrompt="1"/>
          </p:nvPr>
        </p:nvSpPr>
        <p:spPr>
          <a:xfrm>
            <a:off x="2107234" y="2540662"/>
            <a:ext cx="1756599" cy="1756599"/>
          </a:xfrm>
          <a:prstGeom prst="ellipse">
            <a:avLst/>
          </a:prstGeom>
        </p:spPr>
        <p:txBody>
          <a:bodyPr>
            <a:normAutofit/>
          </a:bodyPr>
          <a:lstStyle>
            <a:lvl1pPr marL="0" indent="0">
              <a:buNone/>
              <a:defRPr sz="800"/>
            </a:lvl1pPr>
          </a:lstStyle>
          <a:p>
            <a:r>
              <a:rPr lang="en-US" noProof="0" dirty="0"/>
              <a:t> </a:t>
            </a:r>
          </a:p>
        </p:txBody>
      </p:sp>
      <p:sp>
        <p:nvSpPr>
          <p:cNvPr id="45" name="Platshållare för bild 10"/>
          <p:cNvSpPr>
            <a:spLocks noGrp="1"/>
          </p:cNvSpPr>
          <p:nvPr>
            <p:ph type="pic" sz="quarter" idx="14" hasCustomPrompt="1"/>
          </p:nvPr>
        </p:nvSpPr>
        <p:spPr>
          <a:xfrm>
            <a:off x="5206143" y="2540662"/>
            <a:ext cx="1756599" cy="1756599"/>
          </a:xfrm>
          <a:prstGeom prst="ellipse">
            <a:avLst/>
          </a:prstGeom>
        </p:spPr>
        <p:txBody>
          <a:bodyPr>
            <a:normAutofit/>
          </a:bodyPr>
          <a:lstStyle>
            <a:lvl1pPr marL="0" indent="0">
              <a:buNone/>
              <a:defRPr sz="800"/>
            </a:lvl1pPr>
          </a:lstStyle>
          <a:p>
            <a:r>
              <a:rPr lang="en-US" noProof="0" dirty="0"/>
              <a:t> </a:t>
            </a:r>
          </a:p>
        </p:txBody>
      </p:sp>
      <p:sp>
        <p:nvSpPr>
          <p:cNvPr id="46" name="Platshållare för bild 10"/>
          <p:cNvSpPr>
            <a:spLocks noGrp="1"/>
          </p:cNvSpPr>
          <p:nvPr>
            <p:ph type="pic" sz="quarter" idx="15" hasCustomPrompt="1"/>
          </p:nvPr>
        </p:nvSpPr>
        <p:spPr>
          <a:xfrm>
            <a:off x="8266192" y="2540662"/>
            <a:ext cx="1756599" cy="1756599"/>
          </a:xfrm>
          <a:prstGeom prst="ellipse">
            <a:avLst/>
          </a:prstGeom>
        </p:spPr>
        <p:txBody>
          <a:bodyPr>
            <a:normAutofit/>
          </a:bodyPr>
          <a:lstStyle>
            <a:lvl1pPr marL="0" indent="0">
              <a:buNone/>
              <a:defRPr sz="800"/>
            </a:lvl1pPr>
          </a:lstStyle>
          <a:p>
            <a:r>
              <a:rPr lang="en-US" noProof="0" dirty="0"/>
              <a:t> </a:t>
            </a:r>
          </a:p>
        </p:txBody>
      </p:sp>
      <p:sp>
        <p:nvSpPr>
          <p:cNvPr id="3" name="Title 2"/>
          <p:cNvSpPr>
            <a:spLocks noGrp="1"/>
          </p:cNvSpPr>
          <p:nvPr>
            <p:ph type="title" hasCustomPrompt="1"/>
          </p:nvPr>
        </p:nvSpPr>
        <p:spPr>
          <a:xfrm>
            <a:off x="571050" y="1636953"/>
            <a:ext cx="11025900" cy="556114"/>
          </a:xfrm>
        </p:spPr>
        <p:txBody>
          <a:bodyPr/>
          <a:lstStyle>
            <a:lvl1pPr algn="ctr">
              <a:defRPr/>
            </a:lvl1pPr>
          </a:lstStyle>
          <a:p>
            <a:r>
              <a:rPr lang="en-US" noProof="0" dirty="0"/>
              <a:t>Click to edit master title</a:t>
            </a:r>
          </a:p>
        </p:txBody>
      </p:sp>
      <p:sp>
        <p:nvSpPr>
          <p:cNvPr id="48" name="Text Placeholder 15"/>
          <p:cNvSpPr>
            <a:spLocks noGrp="1"/>
          </p:cNvSpPr>
          <p:nvPr>
            <p:ph type="body" sz="quarter" idx="17" hasCustomPrompt="1"/>
          </p:nvPr>
        </p:nvSpPr>
        <p:spPr>
          <a:xfrm>
            <a:off x="16764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1" name="Text Placeholder 15"/>
          <p:cNvSpPr>
            <a:spLocks noGrp="1"/>
          </p:cNvSpPr>
          <p:nvPr>
            <p:ph type="body" sz="quarter" idx="18" hasCustomPrompt="1"/>
          </p:nvPr>
        </p:nvSpPr>
        <p:spPr>
          <a:xfrm>
            <a:off x="47752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2" name="Text Placeholder 15"/>
          <p:cNvSpPr>
            <a:spLocks noGrp="1"/>
          </p:cNvSpPr>
          <p:nvPr>
            <p:ph type="body" sz="quarter" idx="19" hasCustomPrompt="1"/>
          </p:nvPr>
        </p:nvSpPr>
        <p:spPr>
          <a:xfrm>
            <a:off x="47752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3" name="Text Placeholder 15"/>
          <p:cNvSpPr>
            <a:spLocks noGrp="1"/>
          </p:cNvSpPr>
          <p:nvPr>
            <p:ph type="body" sz="quarter" idx="20" hasCustomPrompt="1"/>
          </p:nvPr>
        </p:nvSpPr>
        <p:spPr>
          <a:xfrm>
            <a:off x="78359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4" name="Text Placeholder 15"/>
          <p:cNvSpPr>
            <a:spLocks noGrp="1"/>
          </p:cNvSpPr>
          <p:nvPr>
            <p:ph type="body" sz="quarter" idx="21" hasCustomPrompt="1"/>
          </p:nvPr>
        </p:nvSpPr>
        <p:spPr>
          <a:xfrm>
            <a:off x="78359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Tree>
    <p:extLst>
      <p:ext uri="{BB962C8B-B14F-4D97-AF65-F5344CB8AC3E}">
        <p14:creationId xmlns:p14="http://schemas.microsoft.com/office/powerpoint/2010/main" val="30183232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re viktiga punkter med bild">
    <p:spTree>
      <p:nvGrpSpPr>
        <p:cNvPr id="1" name=""/>
        <p:cNvGrpSpPr/>
        <p:nvPr/>
      </p:nvGrpSpPr>
      <p:grpSpPr>
        <a:xfrm>
          <a:off x="0" y="0"/>
          <a:ext cx="0" cy="0"/>
          <a:chOff x="0" y="0"/>
          <a:chExt cx="0" cy="0"/>
        </a:xfrm>
      </p:grpSpPr>
      <p:sp>
        <p:nvSpPr>
          <p:cNvPr id="17" name="Rectangle 16"/>
          <p:cNvSpPr/>
          <p:nvPr userDrawn="1"/>
        </p:nvSpPr>
        <p:spPr>
          <a:xfrm>
            <a:off x="0" y="0"/>
            <a:ext cx="1219200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13"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 name="Oval 1"/>
          <p:cNvSpPr/>
          <p:nvPr userDrawn="1"/>
        </p:nvSpPr>
        <p:spPr>
          <a:xfrm>
            <a:off x="2107234"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5206143"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p:cNvSpPr/>
          <p:nvPr userDrawn="1"/>
        </p:nvSpPr>
        <p:spPr>
          <a:xfrm>
            <a:off x="8266192"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latshållare för bild 10"/>
          <p:cNvSpPr>
            <a:spLocks noGrp="1"/>
          </p:cNvSpPr>
          <p:nvPr>
            <p:ph type="pic" sz="quarter" idx="17" hasCustomPrompt="1"/>
          </p:nvPr>
        </p:nvSpPr>
        <p:spPr>
          <a:xfrm>
            <a:off x="2107234" y="2540662"/>
            <a:ext cx="1756599" cy="1756599"/>
          </a:xfrm>
          <a:prstGeom prst="ellipse">
            <a:avLst/>
          </a:prstGeom>
        </p:spPr>
        <p:txBody>
          <a:bodyPr>
            <a:normAutofit/>
          </a:bodyPr>
          <a:lstStyle>
            <a:lvl1pPr marL="0" indent="0">
              <a:buNone/>
              <a:defRPr sz="800"/>
            </a:lvl1pPr>
          </a:lstStyle>
          <a:p>
            <a:r>
              <a:rPr lang="en-US" noProof="0" dirty="0"/>
              <a:t> </a:t>
            </a:r>
          </a:p>
        </p:txBody>
      </p:sp>
      <p:sp>
        <p:nvSpPr>
          <p:cNvPr id="15" name="Platshållare för bild 10"/>
          <p:cNvSpPr>
            <a:spLocks noGrp="1"/>
          </p:cNvSpPr>
          <p:nvPr>
            <p:ph type="pic" sz="quarter" idx="14" hasCustomPrompt="1"/>
          </p:nvPr>
        </p:nvSpPr>
        <p:spPr>
          <a:xfrm>
            <a:off x="5206143" y="2540662"/>
            <a:ext cx="1756599" cy="1756599"/>
          </a:xfrm>
          <a:prstGeom prst="ellipse">
            <a:avLst/>
          </a:prstGeom>
        </p:spPr>
        <p:txBody>
          <a:bodyPr>
            <a:normAutofit/>
          </a:bodyPr>
          <a:lstStyle>
            <a:lvl1pPr marL="0" indent="0">
              <a:buNone/>
              <a:defRPr sz="800"/>
            </a:lvl1pPr>
          </a:lstStyle>
          <a:p>
            <a:r>
              <a:rPr lang="en-US" noProof="0" dirty="0"/>
              <a:t> </a:t>
            </a:r>
          </a:p>
        </p:txBody>
      </p:sp>
      <p:sp>
        <p:nvSpPr>
          <p:cNvPr id="16" name="Platshållare för bild 10"/>
          <p:cNvSpPr>
            <a:spLocks noGrp="1"/>
          </p:cNvSpPr>
          <p:nvPr>
            <p:ph type="pic" sz="quarter" idx="15" hasCustomPrompt="1"/>
          </p:nvPr>
        </p:nvSpPr>
        <p:spPr>
          <a:xfrm>
            <a:off x="8266192" y="2540662"/>
            <a:ext cx="1756599" cy="1756599"/>
          </a:xfrm>
          <a:prstGeom prst="ellipse">
            <a:avLst/>
          </a:prstGeom>
        </p:spPr>
        <p:txBody>
          <a:bodyPr>
            <a:normAutofit/>
          </a:bodyPr>
          <a:lstStyle>
            <a:lvl1pPr marL="0" indent="0">
              <a:buNone/>
              <a:defRPr sz="800"/>
            </a:lvl1pPr>
          </a:lstStyle>
          <a:p>
            <a:r>
              <a:rPr lang="en-US" noProof="0" dirty="0"/>
              <a:t> </a:t>
            </a:r>
          </a:p>
        </p:txBody>
      </p:sp>
      <p:sp>
        <p:nvSpPr>
          <p:cNvPr id="19" name="Title 2"/>
          <p:cNvSpPr>
            <a:spLocks noGrp="1"/>
          </p:cNvSpPr>
          <p:nvPr>
            <p:ph type="title" hasCustomPrompt="1"/>
          </p:nvPr>
        </p:nvSpPr>
        <p:spPr>
          <a:xfrm>
            <a:off x="571050" y="1636953"/>
            <a:ext cx="11025900" cy="556114"/>
          </a:xfrm>
        </p:spPr>
        <p:txBody>
          <a:bodyPr/>
          <a:lstStyle>
            <a:lvl1pPr algn="ctr">
              <a:defRPr>
                <a:solidFill>
                  <a:schemeClr val="bg1"/>
                </a:solidFill>
              </a:defRPr>
            </a:lvl1pPr>
          </a:lstStyle>
          <a:p>
            <a:r>
              <a:rPr lang="en-US" noProof="0" dirty="0"/>
              <a:t>Click to edit master title</a:t>
            </a:r>
          </a:p>
        </p:txBody>
      </p:sp>
      <p:sp>
        <p:nvSpPr>
          <p:cNvPr id="20" name="Text Placeholder 15"/>
          <p:cNvSpPr>
            <a:spLocks noGrp="1"/>
          </p:cNvSpPr>
          <p:nvPr>
            <p:ph type="body" sz="quarter" idx="18" hasCustomPrompt="1"/>
          </p:nvPr>
        </p:nvSpPr>
        <p:spPr>
          <a:xfrm>
            <a:off x="16764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1" name="Text Placeholder 15"/>
          <p:cNvSpPr>
            <a:spLocks noGrp="1"/>
          </p:cNvSpPr>
          <p:nvPr>
            <p:ph type="body" sz="quarter" idx="19" hasCustomPrompt="1"/>
          </p:nvPr>
        </p:nvSpPr>
        <p:spPr>
          <a:xfrm>
            <a:off x="47752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2" name="Text Placeholder 15"/>
          <p:cNvSpPr>
            <a:spLocks noGrp="1"/>
          </p:cNvSpPr>
          <p:nvPr>
            <p:ph type="body" sz="quarter" idx="20" hasCustomPrompt="1"/>
          </p:nvPr>
        </p:nvSpPr>
        <p:spPr>
          <a:xfrm>
            <a:off x="47752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3" name="Text Placeholder 15"/>
          <p:cNvSpPr>
            <a:spLocks noGrp="1"/>
          </p:cNvSpPr>
          <p:nvPr>
            <p:ph type="body" sz="quarter" idx="21" hasCustomPrompt="1"/>
          </p:nvPr>
        </p:nvSpPr>
        <p:spPr>
          <a:xfrm>
            <a:off x="78359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4" name="Text Placeholder 15"/>
          <p:cNvSpPr>
            <a:spLocks noGrp="1"/>
          </p:cNvSpPr>
          <p:nvPr>
            <p:ph type="body" sz="quarter" idx="22" hasCustomPrompt="1"/>
          </p:nvPr>
        </p:nvSpPr>
        <p:spPr>
          <a:xfrm>
            <a:off x="78359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Tree>
    <p:extLst>
      <p:ext uri="{BB962C8B-B14F-4D97-AF65-F5344CB8AC3E}">
        <p14:creationId xmlns:p14="http://schemas.microsoft.com/office/powerpoint/2010/main" val="2079727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re viktiga punkter med siffror">
    <p:spTree>
      <p:nvGrpSpPr>
        <p:cNvPr id="1" name=""/>
        <p:cNvGrpSpPr/>
        <p:nvPr/>
      </p:nvGrpSpPr>
      <p:grpSpPr>
        <a:xfrm>
          <a:off x="0" y="0"/>
          <a:ext cx="0" cy="0"/>
          <a:chOff x="0" y="0"/>
          <a:chExt cx="0" cy="0"/>
        </a:xfrm>
      </p:grpSpPr>
      <p:sp>
        <p:nvSpPr>
          <p:cNvPr id="8" name="Rectangle 7"/>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3" name="Title 2"/>
          <p:cNvSpPr>
            <a:spLocks noGrp="1"/>
          </p:cNvSpPr>
          <p:nvPr>
            <p:ph type="title" hasCustomPrompt="1"/>
          </p:nvPr>
        </p:nvSpPr>
        <p:spPr>
          <a:xfrm>
            <a:off x="571050" y="1636953"/>
            <a:ext cx="11025900" cy="556114"/>
          </a:xfrm>
        </p:spPr>
        <p:txBody>
          <a:bodyPr/>
          <a:lstStyle>
            <a:lvl1pPr algn="ctr">
              <a:defRPr/>
            </a:lvl1pPr>
          </a:lstStyle>
          <a:p>
            <a:r>
              <a:rPr lang="en-US" noProof="0" dirty="0"/>
              <a:t>Click to edit master title</a:t>
            </a:r>
          </a:p>
        </p:txBody>
      </p:sp>
      <p:sp>
        <p:nvSpPr>
          <p:cNvPr id="48" name="Text Placeholder 15"/>
          <p:cNvSpPr>
            <a:spLocks noGrp="1"/>
          </p:cNvSpPr>
          <p:nvPr>
            <p:ph type="body" sz="quarter" idx="17" hasCustomPrompt="1"/>
          </p:nvPr>
        </p:nvSpPr>
        <p:spPr>
          <a:xfrm>
            <a:off x="16764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1" name="Text Placeholder 15"/>
          <p:cNvSpPr>
            <a:spLocks noGrp="1"/>
          </p:cNvSpPr>
          <p:nvPr>
            <p:ph type="body" sz="quarter" idx="18" hasCustomPrompt="1"/>
          </p:nvPr>
        </p:nvSpPr>
        <p:spPr>
          <a:xfrm>
            <a:off x="47752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2" name="Text Placeholder 15"/>
          <p:cNvSpPr>
            <a:spLocks noGrp="1"/>
          </p:cNvSpPr>
          <p:nvPr>
            <p:ph type="body" sz="quarter" idx="19" hasCustomPrompt="1"/>
          </p:nvPr>
        </p:nvSpPr>
        <p:spPr>
          <a:xfrm>
            <a:off x="47752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3" name="Text Placeholder 15"/>
          <p:cNvSpPr>
            <a:spLocks noGrp="1"/>
          </p:cNvSpPr>
          <p:nvPr>
            <p:ph type="body" sz="quarter" idx="20" hasCustomPrompt="1"/>
          </p:nvPr>
        </p:nvSpPr>
        <p:spPr>
          <a:xfrm>
            <a:off x="78359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4" name="Text Placeholder 15"/>
          <p:cNvSpPr>
            <a:spLocks noGrp="1"/>
          </p:cNvSpPr>
          <p:nvPr>
            <p:ph type="body" sz="quarter" idx="21" hasCustomPrompt="1"/>
          </p:nvPr>
        </p:nvSpPr>
        <p:spPr>
          <a:xfrm>
            <a:off x="78359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13" name="Oval 12"/>
          <p:cNvSpPr/>
          <p:nvPr userDrawn="1"/>
        </p:nvSpPr>
        <p:spPr>
          <a:xfrm>
            <a:off x="2111370"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1</a:t>
            </a:r>
          </a:p>
        </p:txBody>
      </p:sp>
      <p:sp>
        <p:nvSpPr>
          <p:cNvPr id="14" name="Oval 13"/>
          <p:cNvSpPr/>
          <p:nvPr userDrawn="1"/>
        </p:nvSpPr>
        <p:spPr>
          <a:xfrm>
            <a:off x="5201929"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2</a:t>
            </a:r>
          </a:p>
        </p:txBody>
      </p:sp>
      <p:sp>
        <p:nvSpPr>
          <p:cNvPr id="15" name="Oval 14"/>
          <p:cNvSpPr/>
          <p:nvPr userDrawn="1"/>
        </p:nvSpPr>
        <p:spPr>
          <a:xfrm>
            <a:off x="8219392"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3</a:t>
            </a:r>
          </a:p>
        </p:txBody>
      </p:sp>
    </p:spTree>
    <p:extLst>
      <p:ext uri="{BB962C8B-B14F-4D97-AF65-F5344CB8AC3E}">
        <p14:creationId xmlns:p14="http://schemas.microsoft.com/office/powerpoint/2010/main" val="20478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kärmdump Desktop">
    <p:spTree>
      <p:nvGrpSpPr>
        <p:cNvPr id="1" name=""/>
        <p:cNvGrpSpPr/>
        <p:nvPr/>
      </p:nvGrpSpPr>
      <p:grpSpPr>
        <a:xfrm>
          <a:off x="0" y="0"/>
          <a:ext cx="0" cy="0"/>
          <a:chOff x="0" y="0"/>
          <a:chExt cx="0" cy="0"/>
        </a:xfrm>
      </p:grpSpPr>
      <p:sp>
        <p:nvSpPr>
          <p:cNvPr id="16" name="Rectangle 1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p:cNvGrpSpPr/>
          <p:nvPr userDrawn="1"/>
        </p:nvGrpSpPr>
        <p:grpSpPr>
          <a:xfrm>
            <a:off x="2094573" y="2509899"/>
            <a:ext cx="8002853" cy="4348101"/>
            <a:chOff x="2094573" y="2571684"/>
            <a:chExt cx="8002853" cy="4348101"/>
          </a:xfrm>
        </p:grpSpPr>
        <p:sp>
          <p:nvSpPr>
            <p:cNvPr id="19" name="Rectangle 18"/>
            <p:cNvSpPr/>
            <p:nvPr/>
          </p:nvSpPr>
          <p:spPr>
            <a:xfrm>
              <a:off x="2094573" y="2872287"/>
              <a:ext cx="8002853" cy="4047498"/>
            </a:xfrm>
            <a:prstGeom prst="rect">
              <a:avLst/>
            </a:prstGeom>
            <a:solidFill>
              <a:schemeClr val="bg1"/>
            </a:solidFill>
            <a:ln>
              <a:noFill/>
            </a:ln>
            <a:effectLst>
              <a:outerShdw blurRad="673100" sx="101000" sy="101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p:cNvGrpSpPr/>
            <p:nvPr/>
          </p:nvGrpSpPr>
          <p:grpSpPr>
            <a:xfrm>
              <a:off x="2094573" y="2571684"/>
              <a:ext cx="8002853" cy="299550"/>
              <a:chOff x="2094573" y="801202"/>
              <a:chExt cx="8002853" cy="299550"/>
            </a:xfrm>
          </p:grpSpPr>
          <p:sp>
            <p:nvSpPr>
              <p:cNvPr id="21" name="Rektangel med rundade hörn på samma sida 26"/>
              <p:cNvSpPr/>
              <p:nvPr/>
            </p:nvSpPr>
            <p:spPr>
              <a:xfrm>
                <a:off x="2094573" y="801202"/>
                <a:ext cx="8002853" cy="29955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2" name="Grupp 30"/>
              <p:cNvGrpSpPr/>
              <p:nvPr/>
            </p:nvGrpSpPr>
            <p:grpSpPr>
              <a:xfrm>
                <a:off x="2281561" y="910086"/>
                <a:ext cx="449805" cy="81782"/>
                <a:chOff x="1123627" y="871780"/>
                <a:chExt cx="340963" cy="61993"/>
              </a:xfrm>
            </p:grpSpPr>
            <p:sp>
              <p:nvSpPr>
                <p:cNvPr id="24" name="Ellips 27"/>
                <p:cNvSpPr/>
                <p:nvPr/>
              </p:nvSpPr>
              <p:spPr>
                <a:xfrm>
                  <a:off x="1123627" y="871780"/>
                  <a:ext cx="61993" cy="619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Ellips 28"/>
                <p:cNvSpPr/>
                <p:nvPr/>
              </p:nvSpPr>
              <p:spPr>
                <a:xfrm>
                  <a:off x="1263112" y="871780"/>
                  <a:ext cx="61993" cy="6199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Ellips 29"/>
                <p:cNvSpPr/>
                <p:nvPr/>
              </p:nvSpPr>
              <p:spPr>
                <a:xfrm>
                  <a:off x="1402597" y="871780"/>
                  <a:ext cx="61993" cy="6199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cxnSp>
            <p:nvCxnSpPr>
              <p:cNvPr id="23" name="Rak 34"/>
              <p:cNvCxnSpPr/>
              <p:nvPr/>
            </p:nvCxnSpPr>
            <p:spPr>
              <a:xfrm>
                <a:off x="2094573" y="1100752"/>
                <a:ext cx="8002853" cy="0"/>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71050" y="1657017"/>
            <a:ext cx="11025900" cy="556114"/>
          </a:xfrm>
        </p:spPr>
        <p:txBody>
          <a:bodyPr/>
          <a:lstStyle>
            <a:lvl1pPr algn="ctr">
              <a:defRPr/>
            </a:lvl1pPr>
          </a:lstStyle>
          <a:p>
            <a:r>
              <a:rPr lang="en-US" noProof="0" dirty="0"/>
              <a:t>Click to edit master title</a:t>
            </a:r>
          </a:p>
        </p:txBody>
      </p:sp>
      <p:sp>
        <p:nvSpPr>
          <p:cNvPr id="28" name="Text Placeholder 15"/>
          <p:cNvSpPr>
            <a:spLocks noGrp="1"/>
          </p:cNvSpPr>
          <p:nvPr>
            <p:ph type="body" sz="quarter" idx="14" hasCustomPrompt="1"/>
          </p:nvPr>
        </p:nvSpPr>
        <p:spPr>
          <a:xfrm>
            <a:off x="3145822" y="1097747"/>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9" name="Text Placeholder 15"/>
          <p:cNvSpPr>
            <a:spLocks noGrp="1"/>
          </p:cNvSpPr>
          <p:nvPr>
            <p:ph type="body" sz="quarter" idx="15" hasCustomPrompt="1"/>
          </p:nvPr>
        </p:nvSpPr>
        <p:spPr>
          <a:xfrm>
            <a:off x="3145822" y="1329899"/>
            <a:ext cx="5854422" cy="276130"/>
          </a:xfrm>
        </p:spPr>
        <p:txBody>
          <a:bodyPr anchor="b"/>
          <a:lstStyle>
            <a:lvl1pPr marL="0" indent="0" algn="ctr">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5" name="Picture Placeholder 4"/>
          <p:cNvSpPr>
            <a:spLocks noGrp="1"/>
          </p:cNvSpPr>
          <p:nvPr>
            <p:ph type="pic" sz="quarter" idx="16"/>
          </p:nvPr>
        </p:nvSpPr>
        <p:spPr>
          <a:xfrm>
            <a:off x="2094573" y="2813505"/>
            <a:ext cx="8003515" cy="4044495"/>
          </a:xfrm>
        </p:spPr>
        <p:txBody>
          <a:bodyPr/>
          <a:lstStyle/>
          <a:p>
            <a:r>
              <a:rPr lang="sv-SE" noProof="0"/>
              <a:t>Klicka på ikonen för att lägga till en bild</a:t>
            </a:r>
            <a:endParaRPr lang="en-US" noProof="0" dirty="0"/>
          </a:p>
        </p:txBody>
      </p:sp>
    </p:spTree>
    <p:extLst>
      <p:ext uri="{BB962C8B-B14F-4D97-AF65-F5344CB8AC3E}">
        <p14:creationId xmlns:p14="http://schemas.microsoft.com/office/powerpoint/2010/main" val="14526895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kärmdump Mobil">
    <p:spTree>
      <p:nvGrpSpPr>
        <p:cNvPr id="1" name=""/>
        <p:cNvGrpSpPr/>
        <p:nvPr/>
      </p:nvGrpSpPr>
      <p:grpSpPr>
        <a:xfrm>
          <a:off x="0" y="0"/>
          <a:ext cx="0" cy="0"/>
          <a:chOff x="0" y="0"/>
          <a:chExt cx="0" cy="0"/>
        </a:xfrm>
      </p:grpSpPr>
      <p:sp>
        <p:nvSpPr>
          <p:cNvPr id="16" name="Rectangle 1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571050" y="1657017"/>
            <a:ext cx="11025900" cy="556114"/>
          </a:xfrm>
        </p:spPr>
        <p:txBody>
          <a:bodyPr/>
          <a:lstStyle>
            <a:lvl1pPr algn="ctr">
              <a:defRPr/>
            </a:lvl1pPr>
          </a:lstStyle>
          <a:p>
            <a:r>
              <a:rPr lang="en-US" noProof="0" dirty="0"/>
              <a:t>Click to edit master title</a:t>
            </a:r>
          </a:p>
        </p:txBody>
      </p:sp>
      <p:sp>
        <p:nvSpPr>
          <p:cNvPr id="28" name="Text Placeholder 15"/>
          <p:cNvSpPr>
            <a:spLocks noGrp="1"/>
          </p:cNvSpPr>
          <p:nvPr>
            <p:ph type="body" sz="quarter" idx="14" hasCustomPrompt="1"/>
          </p:nvPr>
        </p:nvSpPr>
        <p:spPr>
          <a:xfrm>
            <a:off x="3145822" y="1097747"/>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9" name="Text Placeholder 15"/>
          <p:cNvSpPr>
            <a:spLocks noGrp="1"/>
          </p:cNvSpPr>
          <p:nvPr>
            <p:ph type="body" sz="quarter" idx="15" hasCustomPrompt="1"/>
          </p:nvPr>
        </p:nvSpPr>
        <p:spPr>
          <a:xfrm>
            <a:off x="3145822" y="1329899"/>
            <a:ext cx="5854422" cy="276130"/>
          </a:xfrm>
        </p:spPr>
        <p:txBody>
          <a:bodyPr anchor="b"/>
          <a:lstStyle>
            <a:lvl1pPr marL="0" indent="0" algn="ctr">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grpSp>
        <p:nvGrpSpPr>
          <p:cNvPr id="17" name="Telefon"/>
          <p:cNvGrpSpPr/>
          <p:nvPr userDrawn="1"/>
        </p:nvGrpSpPr>
        <p:grpSpPr>
          <a:xfrm>
            <a:off x="4853320" y="2519561"/>
            <a:ext cx="2404896" cy="4902613"/>
            <a:chOff x="8226170" y="803708"/>
            <a:chExt cx="2810577" cy="5729632"/>
          </a:xfrm>
        </p:grpSpPr>
        <p:sp>
          <p:nvSpPr>
            <p:cNvPr id="27" name="Frihandsfigur 14"/>
            <p:cNvSpPr/>
            <p:nvPr/>
          </p:nvSpPr>
          <p:spPr>
            <a:xfrm>
              <a:off x="8226170" y="803708"/>
              <a:ext cx="2810577" cy="5729632"/>
            </a:xfrm>
            <a:custGeom>
              <a:avLst/>
              <a:gdLst>
                <a:gd name="connsiteX0" fmla="*/ 163288 w 2810577"/>
                <a:gd name="connsiteY0" fmla="*/ 650442 h 5729632"/>
                <a:gd name="connsiteX1" fmla="*/ 163288 w 2810577"/>
                <a:gd name="connsiteY1" fmla="*/ 5078442 h 5729632"/>
                <a:gd name="connsiteX2" fmla="*/ 2647288 w 2810577"/>
                <a:gd name="connsiteY2" fmla="*/ 5078442 h 5729632"/>
                <a:gd name="connsiteX3" fmla="*/ 2647288 w 2810577"/>
                <a:gd name="connsiteY3" fmla="*/ 650442 h 5729632"/>
                <a:gd name="connsiteX4" fmla="*/ 352924 w 2810577"/>
                <a:gd name="connsiteY4" fmla="*/ 0 h 5729632"/>
                <a:gd name="connsiteX5" fmla="*/ 2457653 w 2810577"/>
                <a:gd name="connsiteY5" fmla="*/ 0 h 5729632"/>
                <a:gd name="connsiteX6" fmla="*/ 2810577 w 2810577"/>
                <a:gd name="connsiteY6" fmla="*/ 352924 h 5729632"/>
                <a:gd name="connsiteX7" fmla="*/ 2810577 w 2810577"/>
                <a:gd name="connsiteY7" fmla="*/ 5376708 h 5729632"/>
                <a:gd name="connsiteX8" fmla="*/ 2457653 w 2810577"/>
                <a:gd name="connsiteY8" fmla="*/ 5729632 h 5729632"/>
                <a:gd name="connsiteX9" fmla="*/ 352924 w 2810577"/>
                <a:gd name="connsiteY9" fmla="*/ 5729632 h 5729632"/>
                <a:gd name="connsiteX10" fmla="*/ 0 w 2810577"/>
                <a:gd name="connsiteY10" fmla="*/ 5376708 h 5729632"/>
                <a:gd name="connsiteX11" fmla="*/ 0 w 2810577"/>
                <a:gd name="connsiteY11" fmla="*/ 352924 h 5729632"/>
                <a:gd name="connsiteX12" fmla="*/ 352924 w 2810577"/>
                <a:gd name="connsiteY12" fmla="*/ 0 h 572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577" h="5729632">
                  <a:moveTo>
                    <a:pt x="163288" y="650442"/>
                  </a:moveTo>
                  <a:lnTo>
                    <a:pt x="163288" y="5078442"/>
                  </a:lnTo>
                  <a:lnTo>
                    <a:pt x="2647288" y="5078442"/>
                  </a:lnTo>
                  <a:lnTo>
                    <a:pt x="2647288" y="650442"/>
                  </a:lnTo>
                  <a:close/>
                  <a:moveTo>
                    <a:pt x="352924" y="0"/>
                  </a:moveTo>
                  <a:lnTo>
                    <a:pt x="2457653" y="0"/>
                  </a:lnTo>
                  <a:cubicBezTo>
                    <a:pt x="2652568" y="0"/>
                    <a:pt x="2810577" y="158009"/>
                    <a:pt x="2810577" y="352924"/>
                  </a:cubicBezTo>
                  <a:lnTo>
                    <a:pt x="2810577" y="5376708"/>
                  </a:lnTo>
                  <a:cubicBezTo>
                    <a:pt x="2810577" y="5571623"/>
                    <a:pt x="2652568" y="5729632"/>
                    <a:pt x="2457653" y="5729632"/>
                  </a:cubicBezTo>
                  <a:lnTo>
                    <a:pt x="352924" y="5729632"/>
                  </a:lnTo>
                  <a:cubicBezTo>
                    <a:pt x="158009" y="5729632"/>
                    <a:pt x="0" y="5571623"/>
                    <a:pt x="0" y="5376708"/>
                  </a:cubicBezTo>
                  <a:lnTo>
                    <a:pt x="0" y="352924"/>
                  </a:lnTo>
                  <a:cubicBezTo>
                    <a:pt x="0" y="158009"/>
                    <a:pt x="158009" y="0"/>
                    <a:pt x="352924" y="0"/>
                  </a:cubicBezTo>
                  <a:close/>
                </a:path>
              </a:pathLst>
            </a:custGeom>
            <a:gradFill>
              <a:gsLst>
                <a:gs pos="0">
                  <a:schemeClr val="bg1"/>
                </a:gs>
                <a:gs pos="100000">
                  <a:srgbClr val="F8F8F8">
                    <a:lumMod val="74000"/>
                    <a:lumOff val="26000"/>
                  </a:srgbClr>
                </a:gs>
              </a:gsLst>
              <a:lin ang="5400000" scaled="1"/>
            </a:gradFill>
            <a:ln w="22225">
              <a:solidFill>
                <a:schemeClr val="bg1"/>
              </a:solidFill>
              <a:bevel/>
            </a:ln>
            <a:effectLst>
              <a:outerShdw blurRad="63500" dist="50800" dir="60000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Hemnapp"/>
            <p:cNvSpPr/>
            <p:nvPr/>
          </p:nvSpPr>
          <p:spPr>
            <a:xfrm>
              <a:off x="9424515" y="6000802"/>
              <a:ext cx="413886" cy="413886"/>
            </a:xfrm>
            <a:prstGeom prst="ellipse">
              <a:avLst/>
            </a:prstGeom>
            <a:solidFill>
              <a:schemeClr val="bg1"/>
            </a:solidFill>
            <a:ln>
              <a:gradFill>
                <a:gsLst>
                  <a:gs pos="100000">
                    <a:schemeClr val="bg1"/>
                  </a:gs>
                  <a:gs pos="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4" name="Picture Placeholder 3"/>
          <p:cNvSpPr>
            <a:spLocks noGrp="1"/>
          </p:cNvSpPr>
          <p:nvPr>
            <p:ph type="pic" sz="quarter" idx="16"/>
          </p:nvPr>
        </p:nvSpPr>
        <p:spPr>
          <a:xfrm>
            <a:off x="5010150" y="3079750"/>
            <a:ext cx="2092325" cy="3778250"/>
          </a:xfrm>
        </p:spPr>
        <p:txBody>
          <a:bodyPr/>
          <a:lstStyle/>
          <a:p>
            <a:r>
              <a:rPr lang="sv-SE" noProof="0"/>
              <a:t>Klicka på ikonen för att lägga till en bild</a:t>
            </a:r>
            <a:endParaRPr lang="en-US" noProof="0" dirty="0"/>
          </a:p>
        </p:txBody>
      </p:sp>
    </p:spTree>
    <p:extLst>
      <p:ext uri="{BB962C8B-B14F-4D97-AF65-F5344CB8AC3E}">
        <p14:creationId xmlns:p14="http://schemas.microsoft.com/office/powerpoint/2010/main" val="30003015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8808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93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42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221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4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228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11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59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73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546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4188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16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588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006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55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7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072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068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32247-2DB2-4CD1-88C4-39A5F2CB1270}" type="datetimeFigureOut">
              <a:rPr lang="en-US" smtClean="0"/>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B64AD-B1CE-4C2F-876E-3CB0C77E1351}" type="slidenum">
              <a:rPr lang="en-US" smtClean="0"/>
              <a:t>‹#›</a:t>
            </a:fld>
            <a:endParaRPr lang="en-US"/>
          </a:p>
        </p:txBody>
      </p:sp>
    </p:spTree>
    <p:extLst>
      <p:ext uri="{BB962C8B-B14F-4D97-AF65-F5344CB8AC3E}">
        <p14:creationId xmlns:p14="http://schemas.microsoft.com/office/powerpoint/2010/main" val="6333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833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769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2681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73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661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77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900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986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9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83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949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8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9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9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77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06784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955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5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0966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3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6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03289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22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8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1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4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bg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113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594033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7410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0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653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1450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31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7031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8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976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47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276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5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19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840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219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06453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3"/>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3"/>
            <a:ext cx="4482124"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83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8533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068825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8262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45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8958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73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36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374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168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8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51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64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5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22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751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57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4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472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32648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22404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5234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437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1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87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38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26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55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84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35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378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87792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084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1694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755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8230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512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97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1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41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4598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597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69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3747952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0245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28909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063674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245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471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559192" y="6068628"/>
            <a:ext cx="7459394"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noProof="0" dirty="0"/>
              <a:t>Click to edit master subtitle style</a:t>
            </a:r>
          </a:p>
        </p:txBody>
      </p:sp>
      <p:sp>
        <p:nvSpPr>
          <p:cNvPr id="13" name="Title 12"/>
          <p:cNvSpPr>
            <a:spLocks noGrp="1"/>
          </p:cNvSpPr>
          <p:nvPr>
            <p:ph type="title" hasCustomPrompt="1"/>
          </p:nvPr>
        </p:nvSpPr>
        <p:spPr>
          <a:xfrm>
            <a:off x="559192" y="3305907"/>
            <a:ext cx="7459394" cy="2278963"/>
          </a:xfrm>
        </p:spPr>
        <p:txBody>
          <a:bodyPr anchor="b"/>
          <a:lstStyle>
            <a:lvl1pPr>
              <a:lnSpc>
                <a:spcPct val="100000"/>
              </a:lnSpc>
              <a:defRPr sz="4000" baseline="0"/>
            </a:lvl1pPr>
          </a:lstStyle>
          <a:p>
            <a:r>
              <a:rPr lang="en-US" noProof="0" dirty="0"/>
              <a:t>Click to edit master title</a:t>
            </a:r>
          </a:p>
        </p:txBody>
      </p:sp>
      <p:sp>
        <p:nvSpPr>
          <p:cNvPr id="16" name="Text Placeholder 15"/>
          <p:cNvSpPr>
            <a:spLocks noGrp="1"/>
          </p:cNvSpPr>
          <p:nvPr>
            <p:ph type="body" sz="quarter" idx="13" hasCustomPrompt="1"/>
          </p:nvPr>
        </p:nvSpPr>
        <p:spPr>
          <a:xfrm>
            <a:off x="558801" y="5803900"/>
            <a:ext cx="7459786"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7" name="Date Placeholder 19"/>
          <p:cNvSpPr>
            <a:spLocks noGrp="1"/>
          </p:cNvSpPr>
          <p:nvPr>
            <p:ph type="dt" sz="half" idx="15"/>
          </p:nvPr>
        </p:nvSpPr>
        <p:spPr>
          <a:xfrm>
            <a:off x="9131100" y="6064596"/>
            <a:ext cx="2573192" cy="252000"/>
          </a:xfrm>
        </p:spPr>
        <p:txBody>
          <a:bodyPr/>
          <a:lstStyle>
            <a:lvl1pPr algn="r">
              <a:defRPr b="1" i="0">
                <a:solidFill>
                  <a:schemeClr val="tx1"/>
                </a:solidFill>
                <a:latin typeface="Avenir Next LT Pro Demi" charset="0"/>
                <a:ea typeface="Avenir Next LT Pro Demi" charset="0"/>
                <a:cs typeface="Avenir Next LT Pro Demi" charset="0"/>
              </a:defRPr>
            </a:lvl1pPr>
          </a:lstStyle>
          <a:p>
            <a:fld id="{CC564DCC-93F6-4626-851E-B7512A158F15}" type="datetimeFigureOut">
              <a:rPr lang="en-US" noProof="0" smtClean="0"/>
              <a:pPr/>
              <a:t>3/12/2018</a:t>
            </a:fld>
            <a:endParaRPr lang="en-US" noProof="0" dirty="0"/>
          </a:p>
        </p:txBody>
      </p:sp>
    </p:spTree>
    <p:extLst>
      <p:ext uri="{BB962C8B-B14F-4D97-AF65-F5344CB8AC3E}">
        <p14:creationId xmlns:p14="http://schemas.microsoft.com/office/powerpoint/2010/main" val="20519590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Rubrikbild egen bild">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sp>
        <p:nvSpPr>
          <p:cNvPr id="14" name="Underrubrik 2"/>
          <p:cNvSpPr>
            <a:spLocks noGrp="1"/>
          </p:cNvSpPr>
          <p:nvPr>
            <p:ph type="subTitle" idx="1" hasCustomPrompt="1"/>
          </p:nvPr>
        </p:nvSpPr>
        <p:spPr>
          <a:xfrm>
            <a:off x="559192" y="6068628"/>
            <a:ext cx="7459394"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noProof="0" dirty="0"/>
              <a:t>Click to edit master subtitle style</a:t>
            </a:r>
          </a:p>
        </p:txBody>
      </p:sp>
      <p:sp>
        <p:nvSpPr>
          <p:cNvPr id="15" name="Title 12"/>
          <p:cNvSpPr>
            <a:spLocks noGrp="1"/>
          </p:cNvSpPr>
          <p:nvPr>
            <p:ph type="title" hasCustomPrompt="1"/>
          </p:nvPr>
        </p:nvSpPr>
        <p:spPr>
          <a:xfrm>
            <a:off x="559192" y="3305907"/>
            <a:ext cx="7459394" cy="2278963"/>
          </a:xfrm>
        </p:spPr>
        <p:txBody>
          <a:bodyPr anchor="b"/>
          <a:lstStyle>
            <a:lvl1pPr>
              <a:lnSpc>
                <a:spcPct val="100000"/>
              </a:lnSpc>
              <a:defRPr sz="4000">
                <a:solidFill>
                  <a:schemeClr val="bg1"/>
                </a:solidFill>
              </a:defRPr>
            </a:lvl1pPr>
          </a:lstStyle>
          <a:p>
            <a:r>
              <a:rPr lang="en-US" noProof="0" dirty="0"/>
              <a:t>Click to edit master title</a:t>
            </a:r>
          </a:p>
        </p:txBody>
      </p:sp>
      <p:sp>
        <p:nvSpPr>
          <p:cNvPr id="16" name="Text Placeholder 15"/>
          <p:cNvSpPr>
            <a:spLocks noGrp="1"/>
          </p:cNvSpPr>
          <p:nvPr>
            <p:ph type="body" sz="quarter" idx="14" hasCustomPrompt="1"/>
          </p:nvPr>
        </p:nvSpPr>
        <p:spPr>
          <a:xfrm>
            <a:off x="558801" y="5803900"/>
            <a:ext cx="7459786"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20" name="Date Placeholder 19"/>
          <p:cNvSpPr>
            <a:spLocks noGrp="1"/>
          </p:cNvSpPr>
          <p:nvPr>
            <p:ph type="dt" sz="half" idx="15"/>
          </p:nvPr>
        </p:nvSpPr>
        <p:spPr>
          <a:xfrm>
            <a:off x="9131100" y="6064596"/>
            <a:ext cx="2573192" cy="252000"/>
          </a:xfrm>
        </p:spPr>
        <p:txBody>
          <a:bodyPr/>
          <a:lstStyle>
            <a:lvl1pPr algn="r">
              <a:defRPr b="1" i="0">
                <a:solidFill>
                  <a:schemeClr val="bg1"/>
                </a:solidFill>
                <a:latin typeface="Avenir Next LT Pro Demi" charset="0"/>
                <a:ea typeface="Avenir Next LT Pro Demi" charset="0"/>
                <a:cs typeface="Avenir Next LT Pro Demi" charset="0"/>
              </a:defRPr>
            </a:lvl1pPr>
          </a:lstStyle>
          <a:p>
            <a:fld id="{CC564DCC-93F6-4626-851E-B7512A158F15}" type="datetimeFigureOut">
              <a:rPr lang="en-US" noProof="0" smtClean="0"/>
              <a:pPr/>
              <a:t>3/12/2018</a:t>
            </a:fld>
            <a:endParaRPr lang="en-US" noProof="0" dirty="0"/>
          </a:p>
        </p:txBody>
      </p:sp>
    </p:spTree>
    <p:extLst>
      <p:ext uri="{BB962C8B-B14F-4D97-AF65-F5344CB8AC3E}">
        <p14:creationId xmlns:p14="http://schemas.microsoft.com/office/powerpoint/2010/main" val="2447979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ld med titel">
    <p:spTree>
      <p:nvGrpSpPr>
        <p:cNvPr id="1" name=""/>
        <p:cNvGrpSpPr/>
        <p:nvPr/>
      </p:nvGrpSpPr>
      <p:grpSpPr>
        <a:xfrm>
          <a:off x="0" y="0"/>
          <a:ext cx="0" cy="0"/>
          <a:chOff x="0" y="0"/>
          <a:chExt cx="0" cy="0"/>
        </a:xfrm>
      </p:grpSpPr>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sp>
        <p:nvSpPr>
          <p:cNvPr id="15" name="Title 12"/>
          <p:cNvSpPr>
            <a:spLocks noGrp="1"/>
          </p:cNvSpPr>
          <p:nvPr>
            <p:ph type="title" hasCustomPrompt="1"/>
          </p:nvPr>
        </p:nvSpPr>
        <p:spPr>
          <a:xfrm>
            <a:off x="559192" y="3305907"/>
            <a:ext cx="7459394" cy="3076698"/>
          </a:xfrm>
        </p:spPr>
        <p:txBody>
          <a:bodyPr anchor="b"/>
          <a:lstStyle>
            <a:lvl1pPr>
              <a:lnSpc>
                <a:spcPct val="100000"/>
              </a:lnSpc>
              <a:defRPr sz="4000">
                <a:solidFill>
                  <a:schemeClr val="bg1"/>
                </a:solidFill>
              </a:defRPr>
            </a:lvl1pPr>
          </a:lstStyle>
          <a:p>
            <a:r>
              <a:rPr lang="en-US" noProof="0" dirty="0"/>
              <a:t>Click to edit master title</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Tree>
    <p:extLst>
      <p:ext uri="{BB962C8B-B14F-4D97-AF65-F5344CB8AC3E}">
        <p14:creationId xmlns:p14="http://schemas.microsoft.com/office/powerpoint/2010/main" val="33471229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yckeltal">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559192" y="6068628"/>
            <a:ext cx="9288000"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Title 12"/>
          <p:cNvSpPr>
            <a:spLocks noGrp="1"/>
          </p:cNvSpPr>
          <p:nvPr>
            <p:ph type="title" hasCustomPrompt="1"/>
          </p:nvPr>
        </p:nvSpPr>
        <p:spPr>
          <a:xfrm>
            <a:off x="559192" y="4559300"/>
            <a:ext cx="7459394" cy="1025570"/>
          </a:xfrm>
        </p:spPr>
        <p:txBody>
          <a:bodyPr anchor="b"/>
          <a:lstStyle>
            <a:lvl1pPr>
              <a:lnSpc>
                <a:spcPct val="100000"/>
              </a:lnSpc>
              <a:defRPr sz="3200" baseline="0"/>
            </a:lvl1pPr>
          </a:lstStyle>
          <a:p>
            <a:r>
              <a:rPr lang="en-US" noProof="0" dirty="0"/>
              <a:t>Click to edit master title</a:t>
            </a:r>
          </a:p>
        </p:txBody>
      </p:sp>
      <p:sp>
        <p:nvSpPr>
          <p:cNvPr id="16" name="Text Placeholder 15"/>
          <p:cNvSpPr>
            <a:spLocks noGrp="1"/>
          </p:cNvSpPr>
          <p:nvPr>
            <p:ph type="body" sz="quarter" idx="13" hasCustomPrompt="1"/>
          </p:nvPr>
        </p:nvSpPr>
        <p:spPr>
          <a:xfrm>
            <a:off x="558800" y="5803900"/>
            <a:ext cx="928846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4" name="Text Placeholder 3"/>
          <p:cNvSpPr>
            <a:spLocks noGrp="1"/>
          </p:cNvSpPr>
          <p:nvPr>
            <p:ph type="body" sz="quarter" idx="14" hasCustomPrompt="1"/>
          </p:nvPr>
        </p:nvSpPr>
        <p:spPr>
          <a:xfrm>
            <a:off x="558800" y="2447776"/>
            <a:ext cx="7459663" cy="2390923"/>
          </a:xfrm>
        </p:spPr>
        <p:txBody>
          <a:bodyPr anchor="b"/>
          <a:lstStyle>
            <a:lvl1pPr marL="0" indent="0">
              <a:lnSpc>
                <a:spcPct val="100000"/>
              </a:lnSpc>
              <a:buNone/>
              <a:defRPr sz="14000" b="0" i="0">
                <a:solidFill>
                  <a:schemeClr val="accent2"/>
                </a:solidFill>
                <a:latin typeface="Rockwell Std Light" charset="0"/>
                <a:ea typeface="Rockwell Std Light" charset="0"/>
                <a:cs typeface="Rockwell Std Light" charset="0"/>
              </a:defRPr>
            </a:lvl1pPr>
            <a:lvl2pPr marL="457200" indent="0">
              <a:buNone/>
              <a:defRPr sz="14000"/>
            </a:lvl2pPr>
            <a:lvl3pPr marL="914400" indent="0">
              <a:buNone/>
              <a:defRPr sz="14000"/>
            </a:lvl3pPr>
            <a:lvl4pPr marL="1371600" indent="0">
              <a:buNone/>
              <a:defRPr sz="14000"/>
            </a:lvl4pPr>
            <a:lvl5pPr marL="1828800" indent="0">
              <a:buNone/>
              <a:defRPr sz="14000"/>
            </a:lvl5pPr>
          </a:lstStyle>
          <a:p>
            <a:pPr lvl="0"/>
            <a:r>
              <a:rPr lang="en-US" noProof="0" dirty="0"/>
              <a:t>10%</a:t>
            </a:r>
          </a:p>
        </p:txBody>
      </p:sp>
    </p:spTree>
    <p:extLst>
      <p:ext uri="{BB962C8B-B14F-4D97-AF65-F5344CB8AC3E}">
        <p14:creationId xmlns:p14="http://schemas.microsoft.com/office/powerpoint/2010/main" val="39864130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Nyckeltal med bild">
    <p:spTree>
      <p:nvGrpSpPr>
        <p:cNvPr id="1" name=""/>
        <p:cNvGrpSpPr/>
        <p:nvPr/>
      </p:nvGrpSpPr>
      <p:grpSpPr>
        <a:xfrm>
          <a:off x="0" y="0"/>
          <a:ext cx="0" cy="0"/>
          <a:chOff x="0" y="0"/>
          <a:chExt cx="0" cy="0"/>
        </a:xfrm>
      </p:grpSpPr>
      <p:sp>
        <p:nvSpPr>
          <p:cNvPr id="17" name="Rectangle 16"/>
          <p:cNvSpPr/>
          <p:nvPr userDrawn="1"/>
        </p:nvSpPr>
        <p:spPr>
          <a:xfrm>
            <a:off x="0" y="0"/>
            <a:ext cx="1219200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9" name="Underrubrik 2"/>
          <p:cNvSpPr>
            <a:spLocks noGrp="1"/>
          </p:cNvSpPr>
          <p:nvPr>
            <p:ph type="subTitle" idx="1" hasCustomPrompt="1"/>
          </p:nvPr>
        </p:nvSpPr>
        <p:spPr>
          <a:xfrm>
            <a:off x="559192" y="6068628"/>
            <a:ext cx="9288000"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0" name="Title 12"/>
          <p:cNvSpPr>
            <a:spLocks noGrp="1"/>
          </p:cNvSpPr>
          <p:nvPr>
            <p:ph type="title" hasCustomPrompt="1"/>
          </p:nvPr>
        </p:nvSpPr>
        <p:spPr>
          <a:xfrm>
            <a:off x="559192" y="4559300"/>
            <a:ext cx="7459394" cy="1025570"/>
          </a:xfrm>
        </p:spPr>
        <p:txBody>
          <a:bodyPr anchor="b"/>
          <a:lstStyle>
            <a:lvl1pPr>
              <a:lnSpc>
                <a:spcPct val="100000"/>
              </a:lnSpc>
              <a:defRPr sz="3200">
                <a:solidFill>
                  <a:schemeClr val="bg1"/>
                </a:solidFill>
              </a:defRPr>
            </a:lvl1pPr>
          </a:lstStyle>
          <a:p>
            <a:r>
              <a:rPr lang="en-US" noProof="0" dirty="0"/>
              <a:t>Click to edit master title</a:t>
            </a:r>
          </a:p>
        </p:txBody>
      </p:sp>
      <p:sp>
        <p:nvSpPr>
          <p:cNvPr id="11" name="Text Placeholder 15"/>
          <p:cNvSpPr>
            <a:spLocks noGrp="1"/>
          </p:cNvSpPr>
          <p:nvPr>
            <p:ph type="body" sz="quarter" idx="14" hasCustomPrompt="1"/>
          </p:nvPr>
        </p:nvSpPr>
        <p:spPr>
          <a:xfrm>
            <a:off x="558800" y="5803900"/>
            <a:ext cx="928846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2" name="Text Placeholder 3"/>
          <p:cNvSpPr>
            <a:spLocks noGrp="1"/>
          </p:cNvSpPr>
          <p:nvPr>
            <p:ph type="body" sz="quarter" idx="15" hasCustomPrompt="1"/>
          </p:nvPr>
        </p:nvSpPr>
        <p:spPr>
          <a:xfrm>
            <a:off x="558800" y="2447776"/>
            <a:ext cx="7459663" cy="2390923"/>
          </a:xfrm>
        </p:spPr>
        <p:txBody>
          <a:bodyPr anchor="b"/>
          <a:lstStyle>
            <a:lvl1pPr marL="0" indent="0">
              <a:lnSpc>
                <a:spcPct val="100000"/>
              </a:lnSpc>
              <a:buNone/>
              <a:defRPr sz="14000" b="0" i="0">
                <a:solidFill>
                  <a:schemeClr val="accent2"/>
                </a:solidFill>
                <a:latin typeface="Rockwell Std Light" charset="0"/>
                <a:ea typeface="Rockwell Std Light" charset="0"/>
                <a:cs typeface="Rockwell Std Light" charset="0"/>
              </a:defRPr>
            </a:lvl1pPr>
            <a:lvl2pPr marL="457200" indent="0">
              <a:buNone/>
              <a:defRPr sz="14000"/>
            </a:lvl2pPr>
            <a:lvl3pPr marL="914400" indent="0">
              <a:buNone/>
              <a:defRPr sz="14000"/>
            </a:lvl3pPr>
            <a:lvl4pPr marL="1371600" indent="0">
              <a:buNone/>
              <a:defRPr sz="14000"/>
            </a:lvl4pPr>
            <a:lvl5pPr marL="1828800" indent="0">
              <a:buNone/>
              <a:defRPr sz="14000"/>
            </a:lvl5pPr>
          </a:lstStyle>
          <a:p>
            <a:pPr lvl="0"/>
            <a:r>
              <a:rPr lang="en-US" noProof="0" dirty="0"/>
              <a:t>10%</a:t>
            </a:r>
          </a:p>
        </p:txBody>
      </p:sp>
    </p:spTree>
    <p:extLst>
      <p:ext uri="{BB962C8B-B14F-4D97-AF65-F5344CB8AC3E}">
        <p14:creationId xmlns:p14="http://schemas.microsoft.com/office/powerpoint/2010/main" val="5877961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itat vit">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lvl1pPr>
          </a:lstStyle>
          <a:p>
            <a:r>
              <a:rPr lang="en-US" noProof="0" dirty="0"/>
              <a:t>Click to edit master title</a:t>
            </a:r>
          </a:p>
        </p:txBody>
      </p:sp>
    </p:spTree>
    <p:extLst>
      <p:ext uri="{BB962C8B-B14F-4D97-AF65-F5344CB8AC3E}">
        <p14:creationId xmlns:p14="http://schemas.microsoft.com/office/powerpoint/2010/main" val="34893048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itat gul">
    <p:spTree>
      <p:nvGrpSpPr>
        <p:cNvPr id="1" name=""/>
        <p:cNvGrpSpPr/>
        <p:nvPr/>
      </p:nvGrpSpPr>
      <p:grpSpPr>
        <a:xfrm>
          <a:off x="0" y="0"/>
          <a:ext cx="0" cy="0"/>
          <a:chOff x="0" y="0"/>
          <a:chExt cx="0" cy="0"/>
        </a:xfrm>
      </p:grpSpPr>
      <p:sp>
        <p:nvSpPr>
          <p:cNvPr id="9" name="Rectangle 8"/>
          <p:cNvSpPr/>
          <p:nvPr userDrawn="1"/>
        </p:nvSpPr>
        <p:spPr>
          <a:xfrm>
            <a:off x="258055" y="746975"/>
            <a:ext cx="11675890" cy="585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bg1"/>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lvl1pPr>
          </a:lstStyle>
          <a:p>
            <a:r>
              <a:rPr lang="en-US" noProof="0" dirty="0"/>
              <a:t>Click to edit master title</a:t>
            </a:r>
          </a:p>
        </p:txBody>
      </p:sp>
    </p:spTree>
    <p:extLst>
      <p:ext uri="{BB962C8B-B14F-4D97-AF65-F5344CB8AC3E}">
        <p14:creationId xmlns:p14="http://schemas.microsoft.com/office/powerpoint/2010/main" val="40658943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itat svart">
    <p:spTree>
      <p:nvGrpSpPr>
        <p:cNvPr id="1" name=""/>
        <p:cNvGrpSpPr/>
        <p:nvPr/>
      </p:nvGrpSpPr>
      <p:grpSpPr>
        <a:xfrm>
          <a:off x="0" y="0"/>
          <a:ext cx="0" cy="0"/>
          <a:chOff x="0" y="0"/>
          <a:chExt cx="0" cy="0"/>
        </a:xfrm>
      </p:grpSpPr>
      <p:sp>
        <p:nvSpPr>
          <p:cNvPr id="9" name="Rectangle 8"/>
          <p:cNvSpPr/>
          <p:nvPr userDrawn="1"/>
        </p:nvSpPr>
        <p:spPr>
          <a:xfrm>
            <a:off x="258055" y="746975"/>
            <a:ext cx="1167589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solidFill>
                  <a:schemeClr val="bg1"/>
                </a:solidFill>
              </a:defRPr>
            </a:lvl1pPr>
          </a:lstStyle>
          <a:p>
            <a:r>
              <a:rPr lang="en-US" noProof="0" dirty="0"/>
              <a:t>Click to edit master title</a:t>
            </a:r>
          </a:p>
        </p:txBody>
      </p:sp>
    </p:spTree>
    <p:extLst>
      <p:ext uri="{BB962C8B-B14F-4D97-AF65-F5344CB8AC3E}">
        <p14:creationId xmlns:p14="http://schemas.microsoft.com/office/powerpoint/2010/main" val="36920744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itat med bild">
    <p:bg>
      <p:bgPr>
        <a:solidFill>
          <a:schemeClr val="tx1"/>
        </a:solidFill>
        <a:effectLst/>
      </p:bgPr>
    </p:bg>
    <p:spTree>
      <p:nvGrpSpPr>
        <p:cNvPr id="1" name=""/>
        <p:cNvGrpSpPr/>
        <p:nvPr/>
      </p:nvGrpSpPr>
      <p:grpSpPr>
        <a:xfrm>
          <a:off x="0" y="0"/>
          <a:ext cx="0" cy="0"/>
          <a:chOff x="0" y="0"/>
          <a:chExt cx="0" cy="0"/>
        </a:xfrm>
      </p:grpSpPr>
      <p:sp>
        <p:nvSpPr>
          <p:cNvPr id="8" name="Platshållare för bild 7"/>
          <p:cNvSpPr>
            <a:spLocks noGrp="1"/>
          </p:cNvSpPr>
          <p:nvPr>
            <p:ph type="pic" sz="quarter" idx="13" hasCustomPrompt="1"/>
          </p:nvPr>
        </p:nvSpPr>
        <p:spPr>
          <a:xfrm>
            <a:off x="0" y="0"/>
            <a:ext cx="12191999"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1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4" name="Text Placeholder 15"/>
          <p:cNvSpPr>
            <a:spLocks noGrp="1"/>
          </p:cNvSpPr>
          <p:nvPr>
            <p:ph type="body" sz="quarter" idx="14"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5" name="TextBox 14"/>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6" name="Title 12"/>
          <p:cNvSpPr>
            <a:spLocks noGrp="1"/>
          </p:cNvSpPr>
          <p:nvPr>
            <p:ph type="title" hasCustomPrompt="1"/>
          </p:nvPr>
        </p:nvSpPr>
        <p:spPr>
          <a:xfrm>
            <a:off x="1587321" y="2886841"/>
            <a:ext cx="8844566" cy="1336801"/>
          </a:xfrm>
        </p:spPr>
        <p:txBody>
          <a:bodyPr anchor="t"/>
          <a:lstStyle>
            <a:lvl1pPr>
              <a:lnSpc>
                <a:spcPct val="100000"/>
              </a:lnSpc>
              <a:defRPr sz="4000">
                <a:solidFill>
                  <a:schemeClr val="bg1"/>
                </a:solidFill>
              </a:defRPr>
            </a:lvl1pPr>
          </a:lstStyle>
          <a:p>
            <a:r>
              <a:rPr lang="en-US" noProof="0" dirty="0"/>
              <a:t>Click to edit master title</a:t>
            </a:r>
          </a:p>
        </p:txBody>
      </p:sp>
    </p:spTree>
    <p:extLst>
      <p:ext uri="{BB962C8B-B14F-4D97-AF65-F5344CB8AC3E}">
        <p14:creationId xmlns:p14="http://schemas.microsoft.com/office/powerpoint/2010/main" val="327066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Kapitel vit">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Title 12"/>
          <p:cNvSpPr>
            <a:spLocks noGrp="1"/>
          </p:cNvSpPr>
          <p:nvPr>
            <p:ph type="title" hasCustomPrompt="1"/>
          </p:nvPr>
        </p:nvSpPr>
        <p:spPr>
          <a:xfrm>
            <a:off x="559192" y="3305907"/>
            <a:ext cx="5523012" cy="2278963"/>
          </a:xfrm>
        </p:spPr>
        <p:txBody>
          <a:bodyPr anchor="b"/>
          <a:lstStyle>
            <a:lvl1pPr>
              <a:lnSpc>
                <a:spcPct val="100000"/>
              </a:lnSpc>
              <a:defRPr sz="4000"/>
            </a:lvl1pPr>
          </a:lstStyle>
          <a:p>
            <a:r>
              <a:rPr lang="en-US" noProof="0" dirty="0"/>
              <a:t>Click to edit master title</a:t>
            </a:r>
          </a:p>
        </p:txBody>
      </p:sp>
      <p:sp>
        <p:nvSpPr>
          <p:cNvPr id="16"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4" name="Content Placeholder 3"/>
          <p:cNvSpPr>
            <a:spLocks noGrp="1"/>
          </p:cNvSpPr>
          <p:nvPr>
            <p:ph sz="quarter" idx="14"/>
          </p:nvPr>
        </p:nvSpPr>
        <p:spPr>
          <a:xfrm>
            <a:off x="6400555" y="1006475"/>
            <a:ext cx="5214938" cy="5268913"/>
          </a:xfrm>
        </p:spPr>
        <p:txBody>
          <a:bodyPr anchor="b"/>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233062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3.emf"/><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image" Target="../media/image3.emf"/><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4.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image" Target="../media/image12.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image" Target="../media/image3.emf"/><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theme" Target="../theme/theme7.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60855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839" r:id="rId18"/>
    <p:sldLayoutId id="2147483840" r:id="rId19"/>
    <p:sldLayoutId id="2147483841" r:id="rId20"/>
    <p:sldLayoutId id="2147483842" r:id="rId21"/>
    <p:sldLayoutId id="2147483843" r:id="rId22"/>
    <p:sldLayoutId id="214748384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29210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36200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3414391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571050" y="1077375"/>
            <a:ext cx="11025900" cy="556114"/>
          </a:xfrm>
          <a:prstGeom prst="rect">
            <a:avLst/>
          </a:prstGeom>
        </p:spPr>
        <p:txBody>
          <a:bodyPr vert="horz" lIns="0" tIns="0" rIns="0" bIns="0" rtlCol="0" anchor="t">
            <a:noAutofit/>
          </a:bodyPr>
          <a:lstStyle/>
          <a:p>
            <a:r>
              <a:rPr lang="en-US" noProof="0" dirty="0"/>
              <a:t>Click here to edit format</a:t>
            </a:r>
          </a:p>
        </p:txBody>
      </p:sp>
      <p:sp>
        <p:nvSpPr>
          <p:cNvPr id="3" name="Platshållare för text 2"/>
          <p:cNvSpPr>
            <a:spLocks noGrp="1"/>
          </p:cNvSpPr>
          <p:nvPr>
            <p:ph type="body" idx="1"/>
          </p:nvPr>
        </p:nvSpPr>
        <p:spPr>
          <a:xfrm>
            <a:off x="571050" y="1813457"/>
            <a:ext cx="5406905" cy="4206343"/>
          </a:xfrm>
          <a:prstGeom prst="rect">
            <a:avLst/>
          </a:prstGeom>
        </p:spPr>
        <p:txBody>
          <a:bodyPr vert="horz" lIns="0" tIns="0" rIns="0" bIns="0" rtlCol="0">
            <a:noAutofit/>
          </a:bodyPr>
          <a:lstStyle/>
          <a:p>
            <a:pPr lvl="0"/>
            <a:r>
              <a:rPr lang="en-US" noProof="0" dirty="0"/>
              <a:t>Click to edit text</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4" name="Platshållare för datum 3"/>
          <p:cNvSpPr>
            <a:spLocks noGrp="1"/>
          </p:cNvSpPr>
          <p:nvPr>
            <p:ph type="dt" sz="half" idx="2"/>
          </p:nvPr>
        </p:nvSpPr>
        <p:spPr>
          <a:xfrm>
            <a:off x="5481222" y="6295400"/>
            <a:ext cx="1692000" cy="252000"/>
          </a:xfrm>
          <a:prstGeom prst="rect">
            <a:avLst/>
          </a:prstGeom>
        </p:spPr>
        <p:txBody>
          <a:bodyPr vert="horz" lIns="91440" tIns="45720" rIns="91440" bIns="45720" rtlCol="0" anchor="ctr"/>
          <a:lstStyle>
            <a:lvl1pPr algn="ctr">
              <a:defRPr sz="1000" cap="all" baseline="0">
                <a:solidFill>
                  <a:schemeClr val="tx1"/>
                </a:solidFill>
              </a:defRPr>
            </a:lvl1pPr>
          </a:lstStyle>
          <a:p>
            <a:fld id="{CC564DCC-93F6-4626-851E-B7512A158F15}" type="datetimeFigureOut">
              <a:rPr lang="en-US" noProof="0" smtClean="0"/>
              <a:pPr/>
              <a:t>3/12/2018</a:t>
            </a:fld>
            <a:endParaRPr lang="en-US" noProof="0" dirty="0"/>
          </a:p>
        </p:txBody>
      </p:sp>
      <p:sp>
        <p:nvSpPr>
          <p:cNvPr id="5" name="Platshållare för sidfot 4"/>
          <p:cNvSpPr>
            <a:spLocks noGrp="1"/>
          </p:cNvSpPr>
          <p:nvPr>
            <p:ph type="ftr" sz="quarter" idx="3"/>
          </p:nvPr>
        </p:nvSpPr>
        <p:spPr>
          <a:xfrm>
            <a:off x="380550" y="6295400"/>
            <a:ext cx="3240000" cy="252000"/>
          </a:xfrm>
          <a:prstGeom prst="rect">
            <a:avLst/>
          </a:prstGeom>
        </p:spPr>
        <p:txBody>
          <a:bodyPr vert="horz" lIns="0" tIns="45720" rIns="0" bIns="45720" rtlCol="0" anchor="ctr"/>
          <a:lstStyle>
            <a:lvl1pPr algn="l">
              <a:defRPr sz="1000" baseline="0">
                <a:solidFill>
                  <a:schemeClr val="tx1"/>
                </a:solidFill>
              </a:defRPr>
            </a:lvl1pPr>
          </a:lstStyle>
          <a:p>
            <a:endParaRPr lang="en-US" noProof="0" dirty="0"/>
          </a:p>
        </p:txBody>
      </p:sp>
      <p:sp>
        <p:nvSpPr>
          <p:cNvPr id="6" name="Platshållare för bildnummer 5"/>
          <p:cNvSpPr>
            <a:spLocks noGrp="1"/>
          </p:cNvSpPr>
          <p:nvPr>
            <p:ph type="sldNum" sz="quarter" idx="4"/>
          </p:nvPr>
        </p:nvSpPr>
        <p:spPr>
          <a:xfrm>
            <a:off x="9527550" y="6295400"/>
            <a:ext cx="2268000" cy="252000"/>
          </a:xfrm>
          <a:prstGeom prst="rect">
            <a:avLst/>
          </a:prstGeom>
        </p:spPr>
        <p:txBody>
          <a:bodyPr vert="horz" lIns="0" tIns="45720" rIns="0" bIns="45720" rtlCol="0" anchor="ctr"/>
          <a:lstStyle>
            <a:lvl1pPr algn="r">
              <a:defRPr sz="1000" baseline="0">
                <a:solidFill>
                  <a:schemeClr val="tx1"/>
                </a:solidFill>
              </a:defRPr>
            </a:lvl1pPr>
          </a:lstStyle>
          <a:p>
            <a:fld id="{9F2427D2-1D7A-43E0-8D06-E65F1A373F4F}" type="slidenum">
              <a:rPr lang="en-US" noProof="0" smtClean="0"/>
              <a:pPr/>
              <a:t>‹#›</a:t>
            </a:fld>
            <a:endParaRPr lang="en-US" noProof="0" dirty="0"/>
          </a:p>
        </p:txBody>
      </p:sp>
      <p:pic>
        <p:nvPicPr>
          <p:cNvPr id="9" name="Bildobjekt 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54001" y="254001"/>
            <a:ext cx="1346200" cy="235092"/>
          </a:xfrm>
          <a:prstGeom prst="rect">
            <a:avLst/>
          </a:prstGeom>
        </p:spPr>
      </p:pic>
    </p:spTree>
    <p:extLst>
      <p:ext uri="{BB962C8B-B14F-4D97-AF65-F5344CB8AC3E}">
        <p14:creationId xmlns:p14="http://schemas.microsoft.com/office/powerpoint/2010/main" val="7657800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xStyles>
    <p:titleStyle>
      <a:lvl1pPr algn="l" defTabSz="914400" rtl="0" eaLnBrk="1" latinLnBrk="0" hangingPunct="1">
        <a:lnSpc>
          <a:spcPts val="4200"/>
        </a:lnSpc>
        <a:spcBef>
          <a:spcPct val="0"/>
        </a:spcBef>
        <a:buNone/>
        <a:defRPr sz="3200" b="0" i="0" kern="1200" baseline="0">
          <a:solidFill>
            <a:schemeClr val="tx1"/>
          </a:solidFill>
          <a:latin typeface="Rockwell Std Light" charset="0"/>
          <a:ea typeface="Rockwell Std Light" charset="0"/>
          <a:cs typeface="Rockwell Std Light" charset="0"/>
        </a:defRPr>
      </a:lvl1pPr>
    </p:titleStyle>
    <p:bodyStyle>
      <a:lvl1pPr marL="180000" indent="-180000" algn="l" defTabSz="914400" rtl="0" eaLnBrk="1" latinLnBrk="0" hangingPunct="1">
        <a:lnSpc>
          <a:spcPts val="2500"/>
        </a:lnSpc>
        <a:spcBef>
          <a:spcPts val="0"/>
        </a:spcBef>
        <a:buClr>
          <a:schemeClr val="accent2"/>
        </a:buClr>
        <a:buFont typeface="Wingdings" charset="2"/>
        <a:buChar char="§"/>
        <a:defRPr sz="1600" kern="1200" baseline="0">
          <a:solidFill>
            <a:schemeClr val="tx1"/>
          </a:solidFill>
          <a:latin typeface="+mn-lt"/>
          <a:ea typeface="+mn-ea"/>
          <a:cs typeface="+mn-cs"/>
        </a:defRPr>
      </a:lvl1pPr>
      <a:lvl2pPr marL="6858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2pPr>
      <a:lvl3pPr marL="11430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3pPr>
      <a:lvl4pPr marL="16002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283492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55255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7.png"/><Relationship Id="rId3" Type="http://schemas.openxmlformats.org/officeDocument/2006/relationships/hyperlink" Target="https://azure.microsoft.com/en-us/services/cosmos-db/" TargetMode="External"/><Relationship Id="rId7" Type="http://schemas.openxmlformats.org/officeDocument/2006/relationships/image" Target="../media/image24.png"/><Relationship Id="rId12" Type="http://schemas.openxmlformats.org/officeDocument/2006/relationships/hyperlink" Target="https://azure.microsoft.com/en-us/services/event-grid/" TargetMode="External"/><Relationship Id="rId17" Type="http://schemas.openxmlformats.org/officeDocument/2006/relationships/image" Target="../media/image3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30.xml"/><Relationship Id="rId6" Type="http://schemas.openxmlformats.org/officeDocument/2006/relationships/hyperlink" Target="https://azure.microsoft.com/en-us/services/storage/?v=16.50" TargetMode="External"/><Relationship Id="rId11" Type="http://schemas.openxmlformats.org/officeDocument/2006/relationships/image" Target="../media/image26.png"/><Relationship Id="rId5" Type="http://schemas.microsoft.com/office/2007/relationships/hdphoto" Target="../media/hdphoto1.wdp"/><Relationship Id="rId15" Type="http://schemas.openxmlformats.org/officeDocument/2006/relationships/image" Target="../media/image28.png"/><Relationship Id="rId10" Type="http://schemas.openxmlformats.org/officeDocument/2006/relationships/hyperlink" Target="https://azure.microsoft.com/en-us/services/stream-analytics/" TargetMode="External"/><Relationship Id="rId4" Type="http://schemas.openxmlformats.org/officeDocument/2006/relationships/image" Target="../media/image23.png"/><Relationship Id="rId9" Type="http://schemas.openxmlformats.org/officeDocument/2006/relationships/image" Target="../media/image25.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4.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6.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26.png"/><Relationship Id="rId12"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s://azure.microsoft.com/en-us/services/stream-analytics/" TargetMode="External"/><Relationship Id="rId11" Type="http://schemas.openxmlformats.org/officeDocument/2006/relationships/image" Target="../media/image53.svg"/><Relationship Id="rId5" Type="http://schemas.microsoft.com/office/2007/relationships/hdphoto" Target="../media/hdphoto1.wdp"/><Relationship Id="rId10" Type="http://schemas.openxmlformats.org/officeDocument/2006/relationships/image" Target="../media/image52.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106.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7.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78.png"/><Relationship Id="rId33" Type="http://schemas.openxmlformats.org/officeDocument/2006/relationships/image" Target="../media/image86.png"/><Relationship Id="rId2" Type="http://schemas.openxmlformats.org/officeDocument/2006/relationships/notesSlide" Target="../notesSlides/notesSlide21.xml"/><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7.png"/><Relationship Id="rId32" Type="http://schemas.openxmlformats.org/officeDocument/2006/relationships/image" Target="../media/image85.png"/><Relationship Id="rId5" Type="http://schemas.microsoft.com/office/2007/relationships/hdphoto" Target="../media/hdphoto2.wdp"/><Relationship Id="rId15" Type="http://schemas.openxmlformats.org/officeDocument/2006/relationships/image" Target="../media/image68.png"/><Relationship Id="rId23" Type="http://schemas.openxmlformats.org/officeDocument/2006/relationships/image" Target="../media/image76.png"/><Relationship Id="rId28" Type="http://schemas.openxmlformats.org/officeDocument/2006/relationships/image" Target="../media/image81.png"/><Relationship Id="rId10" Type="http://schemas.openxmlformats.org/officeDocument/2006/relationships/image" Target="../media/image63.png"/><Relationship Id="rId19" Type="http://schemas.openxmlformats.org/officeDocument/2006/relationships/image" Target="../media/image72.png"/><Relationship Id="rId31" Type="http://schemas.openxmlformats.org/officeDocument/2006/relationships/image" Target="../media/image84.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png"/><Relationship Id="rId30"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87.xml"/></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png"/><Relationship Id="rId3" Type="http://schemas.openxmlformats.org/officeDocument/2006/relationships/image" Target="../media/image91.emf"/><Relationship Id="rId7" Type="http://schemas.openxmlformats.org/officeDocument/2006/relationships/image" Target="../media/image95.png"/><Relationship Id="rId12"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5" Type="http://schemas.openxmlformats.org/officeDocument/2006/relationships/image" Target="../media/image40.png"/><Relationship Id="rId10" Type="http://schemas.openxmlformats.org/officeDocument/2006/relationships/image" Target="../media/image41.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52.png"/><Relationship Id="rId7"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30.png"/><Relationship Id="rId4" Type="http://schemas.openxmlformats.org/officeDocument/2006/relationships/image" Target="../media/image53.svg"/><Relationship Id="rId9" Type="http://schemas.openxmlformats.org/officeDocument/2006/relationships/image" Target="../media/image102.svg"/></Relationships>
</file>

<file path=ppt/slides/_rels/slide3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2.xml"/><Relationship Id="rId6" Type="http://schemas.openxmlformats.org/officeDocument/2006/relationships/image" Target="../media/image104.png"/><Relationship Id="rId11" Type="http://schemas.openxmlformats.org/officeDocument/2006/relationships/hyperlink" Target="http://github.com/Azure-Samples/customer-car-reviews" TargetMode="External"/><Relationship Id="rId5" Type="http://schemas.openxmlformats.org/officeDocument/2006/relationships/image" Target="../media/image95.png"/><Relationship Id="rId10" Type="http://schemas.openxmlformats.org/officeDocument/2006/relationships/image" Target="../media/image108.png"/><Relationship Id="rId4" Type="http://schemas.openxmlformats.org/officeDocument/2006/relationships/image" Target="../media/image49.png"/><Relationship Id="rId9" Type="http://schemas.openxmlformats.org/officeDocument/2006/relationships/image" Target="../media/image10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4.xml"/><Relationship Id="rId1" Type="http://schemas.openxmlformats.org/officeDocument/2006/relationships/slideLayout" Target="../slideLayouts/slideLayout106.xml"/><Relationship Id="rId4" Type="http://schemas.openxmlformats.org/officeDocument/2006/relationships/image" Target="../media/image56.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5BCE-C51B-4694-A4A8-1FAC5F6AD665}"/>
              </a:ext>
            </a:extLst>
          </p:cNvPr>
          <p:cNvSpPr>
            <a:spLocks noGrp="1"/>
          </p:cNvSpPr>
          <p:nvPr>
            <p:ph type="body" sz="quarter" idx="10"/>
          </p:nvPr>
        </p:nvSpPr>
        <p:spPr>
          <a:xfrm>
            <a:off x="269239" y="1189177"/>
            <a:ext cx="11653523" cy="4838248"/>
          </a:xfrm>
        </p:spPr>
        <p:txBody>
          <a:bodyPr/>
          <a:lstStyle/>
          <a:p>
            <a:r>
              <a:rPr lang="en-US" sz="2800" b="1" dirty="0"/>
              <a:t>Abstract</a:t>
            </a:r>
            <a:r>
              <a:rPr lang="en-US" sz="2800" dirty="0"/>
              <a:t>: Serverless is a great computing abstraction. When combined with great tools, developers can be more productive than ever.  Developers are looking to leverage the new paradigm of serverless architecture: a scalable and reliable event-based compute experience for code and workflows, which accelerate the development of applications while eliminating the need to manage infrastructure, providing fast auto-scale and micro-billing.  In this session, we will explore the use of Azure Functions, Event Grid, and Logic Apps for building powerful serverless applications. We will learn how to build, deploy, manage, and monitor those solutions. This session will quickly cover the basics, and finish with a look at the newest features in the Azure Serverless platform.</a:t>
            </a:r>
          </a:p>
        </p:txBody>
      </p:sp>
      <p:sp>
        <p:nvSpPr>
          <p:cNvPr id="4" name="Text Placeholder 3">
            <a:extLst>
              <a:ext uri="{FF2B5EF4-FFF2-40B4-BE49-F238E27FC236}">
                <a16:creationId xmlns:a16="http://schemas.microsoft.com/office/drawing/2014/main" id="{67C15052-3D3A-4747-BA25-C8BFFC4C090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C63313FA-B62B-4877-901D-91DE5308DBB5}"/>
              </a:ext>
            </a:extLst>
          </p:cNvPr>
          <p:cNvSpPr>
            <a:spLocks noGrp="1"/>
          </p:cNvSpPr>
          <p:nvPr>
            <p:ph type="title"/>
          </p:nvPr>
        </p:nvSpPr>
        <p:spPr/>
        <p:txBody>
          <a:bodyPr/>
          <a:lstStyle/>
          <a:p>
            <a:r>
              <a:rPr lang="en-US" dirty="0"/>
              <a:t>What’s New in Azure Serverless</a:t>
            </a:r>
          </a:p>
        </p:txBody>
      </p:sp>
    </p:spTree>
    <p:extLst>
      <p:ext uri="{BB962C8B-B14F-4D97-AF65-F5344CB8AC3E}">
        <p14:creationId xmlns:p14="http://schemas.microsoft.com/office/powerpoint/2010/main" val="3633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796801" y="1883860"/>
            <a:ext cx="4094412" cy="4546855"/>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48348" y="2072994"/>
            <a:ext cx="3288869" cy="4205343"/>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13762" y="2254831"/>
            <a:ext cx="1869809" cy="4175886"/>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spTree>
    <p:extLst>
      <p:ext uri="{BB962C8B-B14F-4D97-AF65-F5344CB8AC3E}">
        <p14:creationId xmlns:p14="http://schemas.microsoft.com/office/powerpoint/2010/main" val="34521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5237" y="1552243"/>
            <a:ext cx="8466149"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12" y="2352962"/>
            <a:ext cx="2738449" cy="197121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grpSp>
      </p:grpSp>
      <p:sp>
        <p:nvSpPr>
          <p:cNvPr id="78" name="Rectangle 77"/>
          <p:cNvSpPr/>
          <p:nvPr/>
        </p:nvSpPr>
        <p:spPr bwMode="auto">
          <a:xfrm>
            <a:off x="8939300"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370096"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762397"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546999"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154698"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331601"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631" y="5581235"/>
            <a:ext cx="797476" cy="418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489" y="5581234"/>
            <a:ext cx="480164" cy="416273"/>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a:stretch/>
        </p:blipFill>
        <p:spPr bwMode="auto">
          <a:xfrm>
            <a:off x="10714471" y="5604572"/>
            <a:ext cx="554607" cy="381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331053" y="5557857"/>
            <a:ext cx="536843" cy="45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a:stretch/>
        </p:blipFill>
        <p:spPr bwMode="auto">
          <a:xfrm>
            <a:off x="8004577" y="5587015"/>
            <a:ext cx="405191" cy="3963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592706" y="5568677"/>
            <a:ext cx="444331" cy="44433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458204" y="1552243"/>
            <a:ext cx="2586804"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589892" y="386898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589892" y="4633597"/>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89894" y="2342866"/>
            <a:ext cx="2323425" cy="740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589892" y="3106741"/>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589892" y="539820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13116" y="4078301"/>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sp>
        <p:nvSpPr>
          <p:cNvPr id="117" name="Freeform 41"/>
          <p:cNvSpPr>
            <a:spLocks noEditPoints="1"/>
          </p:cNvSpPr>
          <p:nvPr/>
        </p:nvSpPr>
        <p:spPr bwMode="auto">
          <a:xfrm>
            <a:off x="791060" y="4784516"/>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39731" y="2529702"/>
            <a:ext cx="907384" cy="366430"/>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14909" y="329674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785" y="5673879"/>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358115" y="2352962"/>
            <a:ext cx="2738449" cy="197121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110" y="2352962"/>
            <a:ext cx="2738449" cy="197121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Develop locally using best of class developer tools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Boost productivity through triggers and bindings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Choose from a variety of programming languages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Integrate with existing DevOps processes</a:t>
            </a: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150451" y="2400134"/>
            <a:ext cx="1036816" cy="2849048"/>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2.70833E-6 1.11111E-6 L 0.23295 -0.00648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003310" y="1194798"/>
            <a:ext cx="3347329" cy="4955922"/>
            <a:chOff x="4002717" y="1194163"/>
            <a:chExt cx="3348278" cy="4957328"/>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957328"/>
              <a:chOff x="4841006" y="1194163"/>
              <a:chExt cx="2509989" cy="4957328"/>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Author functions in C#, F#, Node.JS, Java,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002717" y="3276481"/>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650994" y="1217443"/>
            <a:ext cx="3710280" cy="4933277"/>
            <a:chOff x="649449" y="1216815"/>
            <a:chExt cx="3711332" cy="4934676"/>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050054" y="1816218"/>
              <a:ext cx="2316071" cy="3009132"/>
              <a:chOff x="1050054" y="1816218"/>
              <a:chExt cx="2316071" cy="3009132"/>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54" y="1816218"/>
                <a:ext cx="1814384" cy="1402024"/>
              </a:xfrm>
              <a:prstGeom prst="rect">
                <a:avLst/>
              </a:prstGeom>
            </p:spPr>
          </p:pic>
          <p:grpSp>
            <p:nvGrpSpPr>
              <p:cNvPr id="30" name="Group 29"/>
              <p:cNvGrpSpPr/>
              <p:nvPr/>
            </p:nvGrpSpPr>
            <p:grpSpPr>
              <a:xfrm>
                <a:off x="1574773" y="2135035"/>
                <a:ext cx="1791352" cy="2690315"/>
                <a:chOff x="4676617" y="1664659"/>
                <a:chExt cx="1827272" cy="2744262"/>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261" y="2609519"/>
                  <a:ext cx="777240" cy="777240"/>
                </a:xfrm>
                <a:prstGeom prst="rect">
                  <a:avLst/>
                </a:prstGeom>
              </p:spPr>
            </p:pic>
            <p:pic>
              <p:nvPicPr>
                <p:cNvPr id="12" name="Picture 11"/>
                <p:cNvPicPr>
                  <a:picLocks noChangeAspect="1"/>
                </p:cNvPicPr>
                <p:nvPr/>
              </p:nvPicPr>
              <p:blipFill>
                <a:blip r:embed="rId9">
                  <a:grayscl/>
                </a:blip>
                <a:stretch>
                  <a:fillRect/>
                </a:stretch>
              </p:blipFill>
              <p:spPr>
                <a:xfrm>
                  <a:off x="4676617" y="3628630"/>
                  <a:ext cx="780290" cy="780291"/>
                </a:xfrm>
                <a:prstGeom prst="rect">
                  <a:avLst/>
                </a:prstGeom>
              </p:spPr>
            </p:pic>
            <p:pic>
              <p:nvPicPr>
                <p:cNvPr id="14" name="Picture 13"/>
                <p:cNvPicPr>
                  <a:picLocks noChangeAspect="1"/>
                </p:cNvPicPr>
                <p:nvPr/>
              </p:nvPicPr>
              <p:blipFill>
                <a:blip r:embed="rId10">
                  <a:grayscl/>
                </a:blip>
                <a:stretch>
                  <a:fillRect/>
                </a:stretch>
              </p:blipFill>
              <p:spPr>
                <a:xfrm>
                  <a:off x="5723599" y="2613820"/>
                  <a:ext cx="780290" cy="780290"/>
                </a:xfrm>
                <a:prstGeom prst="rect">
                  <a:avLst/>
                </a:prstGeom>
              </p:spPr>
            </p:pic>
            <p:pic>
              <p:nvPicPr>
                <p:cNvPr id="16" name="Picture 15"/>
                <p:cNvPicPr>
                  <a:picLocks noChangeAspect="1"/>
                </p:cNvPicPr>
                <p:nvPr/>
              </p:nvPicPr>
              <p:blipFill>
                <a:blip r:embed="rId11">
                  <a:grayscl/>
                </a:blip>
                <a:stretch>
                  <a:fillRect/>
                </a:stretch>
              </p:blipFill>
              <p:spPr>
                <a:xfrm>
                  <a:off x="5714024" y="1664659"/>
                  <a:ext cx="780290" cy="780290"/>
                </a:xfrm>
                <a:prstGeom prst="rect">
                  <a:avLst/>
                </a:prstGeom>
              </p:spPr>
            </p:pic>
            <p:pic>
              <p:nvPicPr>
                <p:cNvPr id="20" name="Picture 19"/>
                <p:cNvPicPr>
                  <a:picLocks noChangeAspect="1"/>
                </p:cNvPicPr>
                <p:nvPr/>
              </p:nvPicPr>
              <p:blipFill>
                <a:blip r:embed="rId12">
                  <a:grayscl/>
                </a:blip>
                <a:stretch>
                  <a:fillRect/>
                </a:stretch>
              </p:blipFill>
              <p:spPr>
                <a:xfrm>
                  <a:off x="5723602" y="3628630"/>
                  <a:ext cx="761134" cy="761134"/>
                </a:xfrm>
                <a:prstGeom prst="rect">
                  <a:avLst/>
                </a:prstGeom>
              </p:spPr>
            </p:pic>
          </p:grpSp>
        </p:grpSp>
        <p:sp>
          <p:nvSpPr>
            <p:cNvPr id="27" name="TextBox 26"/>
            <p:cNvSpPr txBox="1"/>
            <p:nvPr/>
          </p:nvSpPr>
          <p:spPr>
            <a:xfrm>
              <a:off x="1900181" y="1216815"/>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649449" y="5113725"/>
              <a:ext cx="3711332"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957477"/>
            <a:chOff x="7458727" y="1194163"/>
            <a:chExt cx="3253861" cy="4958884"/>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958884"/>
              <a:chOff x="8202599" y="1194163"/>
              <a:chExt cx="2509989" cy="4958884"/>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F0205-CFCE-EB49-943B-5DF25EFE3C0F}"/>
              </a:ext>
            </a:extLst>
          </p:cNvPr>
          <p:cNvSpPr/>
          <p:nvPr/>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1">
            <a:extLst>
              <a:ext uri="{FF2B5EF4-FFF2-40B4-BE49-F238E27FC236}">
                <a16:creationId xmlns:a16="http://schemas.microsoft.com/office/drawing/2014/main" id="{D0F168C6-1D00-445C-923F-0C1AFF3E3285}"/>
              </a:ext>
            </a:extLst>
          </p:cNvPr>
          <p:cNvSpPr>
            <a:spLocks noGrp="1"/>
          </p:cNvSpPr>
          <p:nvPr>
            <p:ph type="title"/>
          </p:nvPr>
        </p:nvSpPr>
        <p:spPr>
          <a:xfrm>
            <a:off x="262933" y="280788"/>
            <a:ext cx="11653523" cy="836319"/>
          </a:xfrm>
        </p:spPr>
        <p:txBody>
          <a:bodyPr/>
          <a:lstStyle/>
          <a:p>
            <a:r>
              <a:rPr lang="en-US" sz="4705" spc="-100" dirty="0">
                <a:gradFill>
                  <a:gsLst>
                    <a:gs pos="1250">
                      <a:schemeClr val="tx1"/>
                    </a:gs>
                    <a:gs pos="100000">
                      <a:schemeClr val="tx1"/>
                    </a:gs>
                  </a:gsLst>
                  <a:lin ang="5400000" scaled="0"/>
                </a:gradFill>
              </a:rPr>
              <a:t>What is the “Functions” programming model?</a:t>
            </a:r>
          </a:p>
        </p:txBody>
      </p:sp>
      <p:sp>
        <p:nvSpPr>
          <p:cNvPr id="31" name="Text Placeholder 2">
            <a:extLst>
              <a:ext uri="{FF2B5EF4-FFF2-40B4-BE49-F238E27FC236}">
                <a16:creationId xmlns:a16="http://schemas.microsoft.com/office/drawing/2014/main" id="{D69B9DA0-50A6-2D40-9ED8-BE602120876D}"/>
              </a:ext>
            </a:extLst>
          </p:cNvPr>
          <p:cNvSpPr txBox="1">
            <a:spLocks/>
          </p:cNvSpPr>
          <p:nvPr/>
        </p:nvSpPr>
        <p:spPr>
          <a:xfrm>
            <a:off x="325702" y="1703137"/>
            <a:ext cx="11422819" cy="1290292"/>
          </a:xfrm>
          <a:prstGeom prst="rect">
            <a:avLst/>
          </a:prstGeom>
        </p:spPr>
        <p:txBody>
          <a:bodyPr vert="horz" lIns="89642" tIns="44821" rIns="89642" bIns="44821"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 as the unit of work</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are executed; they start and finish</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have triggers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can have inputs and outputs (bindings)</a:t>
            </a:r>
          </a:p>
        </p:txBody>
      </p:sp>
      <p:pic>
        <p:nvPicPr>
          <p:cNvPr id="35" name="Picture 34">
            <a:extLst>
              <a:ext uri="{FF2B5EF4-FFF2-40B4-BE49-F238E27FC236}">
                <a16:creationId xmlns:a16="http://schemas.microsoft.com/office/drawing/2014/main" id="{B5C4F162-1E09-8545-9C3E-C06F0E713ACE}"/>
              </a:ext>
            </a:extLst>
          </p:cNvPr>
          <p:cNvPicPr>
            <a:picLocks noChangeAspect="1"/>
          </p:cNvPicPr>
          <p:nvPr/>
        </p:nvPicPr>
        <p:blipFill>
          <a:blip r:embed="rId3"/>
          <a:stretch>
            <a:fillRect/>
          </a:stretch>
        </p:blipFill>
        <p:spPr>
          <a:xfrm>
            <a:off x="616214" y="3633363"/>
            <a:ext cx="11090825" cy="2312268"/>
          </a:xfrm>
          <a:prstGeom prst="rect">
            <a:avLst/>
          </a:prstGeom>
          <a:effectLst>
            <a:outerShdw blurRad="203200" dist="38100" dir="2700000" algn="tl" rotWithShape="0">
              <a:prstClr val="black">
                <a:alpha val="40000"/>
              </a:prstClr>
            </a:outerShdw>
          </a:effectLst>
        </p:spPr>
      </p:pic>
      <p:sp>
        <p:nvSpPr>
          <p:cNvPr id="2" name="Rectangle 1">
            <a:extLst>
              <a:ext uri="{FF2B5EF4-FFF2-40B4-BE49-F238E27FC236}">
                <a16:creationId xmlns:a16="http://schemas.microsoft.com/office/drawing/2014/main" id="{C63A9B13-2CFE-4C94-8410-49A19CF01105}"/>
              </a:ext>
            </a:extLst>
          </p:cNvPr>
          <p:cNvSpPr/>
          <p:nvPr/>
        </p:nvSpPr>
        <p:spPr bwMode="auto">
          <a:xfrm>
            <a:off x="576263" y="3633363"/>
            <a:ext cx="11172258" cy="2312268"/>
          </a:xfrm>
          <a:prstGeom prst="rect">
            <a:avLst/>
          </a:prstGeom>
          <a:solidFill>
            <a:srgbClr val="5E5E5E">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E8FFFD2-1E07-F442-B390-CFD0EDEFCE34}"/>
              </a:ext>
            </a:extLst>
          </p:cNvPr>
          <p:cNvGrpSpPr/>
          <p:nvPr/>
        </p:nvGrpSpPr>
        <p:grpSpPr>
          <a:xfrm>
            <a:off x="2216318" y="3509736"/>
            <a:ext cx="7194382" cy="3067476"/>
            <a:chOff x="1619075" y="3932120"/>
            <a:chExt cx="7776596" cy="2403147"/>
          </a:xfrm>
          <a:effectLst/>
        </p:grpSpPr>
        <p:pic>
          <p:nvPicPr>
            <p:cNvPr id="33" name="Picture 32">
              <a:extLst>
                <a:ext uri="{FF2B5EF4-FFF2-40B4-BE49-F238E27FC236}">
                  <a16:creationId xmlns:a16="http://schemas.microsoft.com/office/drawing/2014/main" id="{74A0137A-4F3E-8E4C-AE6D-FD0B139DC9D4}"/>
                </a:ext>
              </a:extLst>
            </p:cNvPr>
            <p:cNvPicPr>
              <a:picLocks noChangeAspect="1"/>
            </p:cNvPicPr>
            <p:nvPr/>
          </p:nvPicPr>
          <p:blipFill rotWithShape="1">
            <a:blip r:embed="rId4"/>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63D4CA4-AD8D-1D4D-A2F3-0954E17BFE94}"/>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01548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a:t>Language Support</a:t>
            </a:r>
          </a:p>
        </p:txBody>
      </p:sp>
      <p:graphicFrame>
        <p:nvGraphicFramePr>
          <p:cNvPr id="4" name="Table 3">
            <a:extLst>
              <a:ext uri="{FF2B5EF4-FFF2-40B4-BE49-F238E27FC236}">
                <a16:creationId xmlns:a16="http://schemas.microsoft.com/office/drawing/2014/main" id="{48E28DE7-140B-4D09-99B0-F4140E7743D9}"/>
              </a:ext>
            </a:extLst>
          </p:cNvPr>
          <p:cNvGraphicFramePr>
            <a:graphicFrameLocks noGrp="1"/>
          </p:cNvGraphicFramePr>
          <p:nvPr>
            <p:extLst>
              <p:ext uri="{D42A27DB-BD31-4B8C-83A1-F6EECF244321}">
                <p14:modId xmlns:p14="http://schemas.microsoft.com/office/powerpoint/2010/main" val="1159905536"/>
              </p:ext>
            </p:extLst>
          </p:nvPr>
        </p:nvGraphicFramePr>
        <p:xfrm>
          <a:off x="462579" y="1709369"/>
          <a:ext cx="11419244" cy="3964686"/>
        </p:xfrm>
        <a:graphic>
          <a:graphicData uri="http://schemas.openxmlformats.org/drawingml/2006/table">
            <a:tbl>
              <a:tblPr firstRow="1" bandRow="1">
                <a:tableStyleId>{5C22544A-7EE6-4342-B048-85BDC9FD1C3A}</a:tableStyleId>
              </a:tblPr>
              <a:tblGrid>
                <a:gridCol w="2000922">
                  <a:extLst>
                    <a:ext uri="{9D8B030D-6E8A-4147-A177-3AD203B41FA5}">
                      <a16:colId xmlns:a16="http://schemas.microsoft.com/office/drawing/2014/main" val="3731711754"/>
                    </a:ext>
                  </a:extLst>
                </a:gridCol>
                <a:gridCol w="1506071">
                  <a:extLst>
                    <a:ext uri="{9D8B030D-6E8A-4147-A177-3AD203B41FA5}">
                      <a16:colId xmlns:a16="http://schemas.microsoft.com/office/drawing/2014/main" val="1239577586"/>
                    </a:ext>
                  </a:extLst>
                </a:gridCol>
                <a:gridCol w="1280160">
                  <a:extLst>
                    <a:ext uri="{9D8B030D-6E8A-4147-A177-3AD203B41FA5}">
                      <a16:colId xmlns:a16="http://schemas.microsoft.com/office/drawing/2014/main" val="2269954579"/>
                    </a:ext>
                  </a:extLst>
                </a:gridCol>
                <a:gridCol w="6632091">
                  <a:extLst>
                    <a:ext uri="{9D8B030D-6E8A-4147-A177-3AD203B41FA5}">
                      <a16:colId xmlns:a16="http://schemas.microsoft.com/office/drawing/2014/main" val="699558767"/>
                    </a:ext>
                  </a:extLst>
                </a:gridCol>
              </a:tblGrid>
              <a:tr h="341738">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Notes</a:t>
                      </a:r>
                    </a:p>
                  </a:txBody>
                  <a:tcPr/>
                </a:tc>
                <a:extLst>
                  <a:ext uri="{0D108BD9-81ED-4DB2-BD59-A6C34878D82A}">
                    <a16:rowId xmlns:a16="http://schemas.microsoft.com/office/drawing/2014/main" val="3041275258"/>
                  </a:ext>
                </a:extLst>
              </a:tr>
              <a:tr h="341738">
                <a:tc>
                  <a:txBody>
                    <a:bodyPr/>
                    <a:lstStyle/>
                    <a:p>
                      <a:r>
                        <a:rPr lang="en-US" dirty="0"/>
                        <a:t>C#</a:t>
                      </a:r>
                    </a:p>
                  </a:txBody>
                  <a:tcPr/>
                </a:tc>
                <a:tc>
                  <a:txBody>
                    <a:bodyPr/>
                    <a:lstStyle/>
                    <a:p>
                      <a:r>
                        <a:rPr lang="en-US" dirty="0"/>
                        <a:t>GA</a:t>
                      </a:r>
                    </a:p>
                  </a:txBody>
                  <a:tcPr/>
                </a:tc>
                <a:tc>
                  <a:txBody>
                    <a:bodyPr/>
                    <a:lstStyle/>
                    <a:p>
                      <a:r>
                        <a:rPr lang="en-US" dirty="0"/>
                        <a:t>Preview</a:t>
                      </a:r>
                    </a:p>
                  </a:txBody>
                  <a:tcPr/>
                </a:tc>
                <a:tc>
                  <a:txBody>
                    <a:bodyPr/>
                    <a:lstStyle/>
                    <a:p>
                      <a:r>
                        <a:rPr lang="en-US" dirty="0"/>
                        <a:t>C# Script and Class Libraries</a:t>
                      </a:r>
                    </a:p>
                  </a:txBody>
                  <a:tcPr/>
                </a:tc>
                <a:extLst>
                  <a:ext uri="{0D108BD9-81ED-4DB2-BD59-A6C34878D82A}">
                    <a16:rowId xmlns:a16="http://schemas.microsoft.com/office/drawing/2014/main" val="797962066"/>
                  </a:ext>
                </a:extLst>
              </a:tr>
              <a:tr h="341738">
                <a:tc>
                  <a:txBody>
                    <a:bodyPr/>
                    <a:lstStyle/>
                    <a:p>
                      <a:r>
                        <a:rPr lang="en-US" dirty="0"/>
                        <a:t>JavaScript</a:t>
                      </a:r>
                    </a:p>
                  </a:txBody>
                  <a:tcPr/>
                </a:tc>
                <a:tc>
                  <a:txBody>
                    <a:bodyPr/>
                    <a:lstStyle/>
                    <a:p>
                      <a:r>
                        <a:rPr lang="en-US" dirty="0"/>
                        <a:t>GA</a:t>
                      </a:r>
                    </a:p>
                  </a:txBody>
                  <a:tcPr/>
                </a:tc>
                <a:tc>
                  <a:txBody>
                    <a:bodyPr/>
                    <a:lstStyle/>
                    <a:p>
                      <a:r>
                        <a:rPr lang="en-US" dirty="0"/>
                        <a:t>Preview</a:t>
                      </a:r>
                    </a:p>
                  </a:txBody>
                  <a:tcPr/>
                </a:tc>
                <a:tc>
                  <a:txBody>
                    <a:bodyPr/>
                    <a:lstStyle/>
                    <a:p>
                      <a:r>
                        <a:rPr lang="en-US" dirty="0"/>
                        <a:t>Node, 6.50 (1.x) and &gt;=8.4.0 (2.x)</a:t>
                      </a:r>
                    </a:p>
                  </a:txBody>
                  <a:tcPr/>
                </a:tc>
                <a:extLst>
                  <a:ext uri="{0D108BD9-81ED-4DB2-BD59-A6C34878D82A}">
                    <a16:rowId xmlns:a16="http://schemas.microsoft.com/office/drawing/2014/main" val="351939564"/>
                  </a:ext>
                </a:extLst>
              </a:tr>
              <a:tr h="341738">
                <a:tc>
                  <a:txBody>
                    <a:bodyPr/>
                    <a:lstStyle/>
                    <a:p>
                      <a:r>
                        <a:rPr lang="en-US" dirty="0"/>
                        <a:t>F#</a:t>
                      </a:r>
                    </a:p>
                  </a:txBody>
                  <a:tcPr/>
                </a:tc>
                <a:tc>
                  <a:txBody>
                    <a:bodyPr/>
                    <a:lstStyle/>
                    <a:p>
                      <a:r>
                        <a:rPr lang="en-US" dirty="0"/>
                        <a:t>GA</a:t>
                      </a:r>
                    </a:p>
                  </a:txBody>
                  <a:tcPr/>
                </a:tc>
                <a:tc>
                  <a:txBody>
                    <a:bodyPr/>
                    <a:lstStyle/>
                    <a:p>
                      <a:r>
                        <a:rPr lang="en-US" dirty="0"/>
                        <a:t>Preview</a:t>
                      </a:r>
                    </a:p>
                  </a:txBody>
                  <a:tcPr/>
                </a:tc>
                <a:tc>
                  <a:txBody>
                    <a:bodyPr/>
                    <a:lstStyle/>
                    <a:p>
                      <a:r>
                        <a:rPr lang="en-US" dirty="0"/>
                        <a:t>F# Script and Class Libraries</a:t>
                      </a:r>
                    </a:p>
                  </a:txBody>
                  <a:tcPr/>
                </a:tc>
                <a:extLst>
                  <a:ext uri="{0D108BD9-81ED-4DB2-BD59-A6C34878D82A}">
                    <a16:rowId xmlns:a16="http://schemas.microsoft.com/office/drawing/2014/main" val="1682960310"/>
                  </a:ext>
                </a:extLst>
              </a:tr>
              <a:tr h="341738">
                <a:tc>
                  <a:txBody>
                    <a:bodyPr/>
                    <a:lstStyle/>
                    <a:p>
                      <a:r>
                        <a:rPr lang="en-US" dirty="0"/>
                        <a:t>Java</a:t>
                      </a:r>
                    </a:p>
                  </a:txBody>
                  <a:tcPr/>
                </a:tc>
                <a:tc>
                  <a:txBody>
                    <a:bodyPr/>
                    <a:lstStyle/>
                    <a:p>
                      <a:endParaRPr lang="en-US" dirty="0"/>
                    </a:p>
                  </a:txBody>
                  <a:tcPr/>
                </a:tc>
                <a:tc>
                  <a:txBody>
                    <a:bodyPr/>
                    <a:lstStyle/>
                    <a:p>
                      <a:r>
                        <a:rPr lang="en-US" dirty="0"/>
                        <a:t>Preview</a:t>
                      </a:r>
                    </a:p>
                  </a:txBody>
                  <a:tcPr/>
                </a:tc>
                <a:tc>
                  <a:txBody>
                    <a:bodyPr/>
                    <a:lstStyle/>
                    <a:p>
                      <a:r>
                        <a:rPr lang="en-US" dirty="0"/>
                        <a:t>Maven, Jenkins, Eclipse, VS Code Supported</a:t>
                      </a:r>
                    </a:p>
                  </a:txBody>
                  <a:tcPr/>
                </a:tc>
                <a:extLst>
                  <a:ext uri="{0D108BD9-81ED-4DB2-BD59-A6C34878D82A}">
                    <a16:rowId xmlns:a16="http://schemas.microsoft.com/office/drawing/2014/main" val="1282990363"/>
                  </a:ext>
                </a:extLst>
              </a:tr>
              <a:tr h="341738">
                <a:tc>
                  <a:txBody>
                    <a:bodyPr/>
                    <a:lstStyle/>
                    <a:p>
                      <a:r>
                        <a:rPr lang="en-US" dirty="0"/>
                        <a:t>Python</a:t>
                      </a:r>
                    </a:p>
                  </a:txBody>
                  <a:tcPr/>
                </a:tc>
                <a:tc>
                  <a:txBody>
                    <a:bodyPr/>
                    <a:lstStyle/>
                    <a:p>
                      <a:r>
                        <a:rPr lang="en-US" dirty="0"/>
                        <a:t>Experimental</a:t>
                      </a:r>
                    </a:p>
                  </a:txBody>
                  <a:tcPr/>
                </a:tc>
                <a:tc>
                  <a:txBody>
                    <a:bodyPr/>
                    <a:lstStyle/>
                    <a:p>
                      <a:r>
                        <a:rPr lang="en-US" dirty="0"/>
                        <a:t>Soon</a:t>
                      </a:r>
                    </a:p>
                  </a:txBody>
                  <a:tcPr/>
                </a:tc>
                <a:tc>
                  <a:txBody>
                    <a:bodyPr/>
                    <a:lstStyle/>
                    <a:p>
                      <a:endParaRPr lang="en-US" dirty="0"/>
                    </a:p>
                  </a:txBody>
                  <a:tcPr/>
                </a:tc>
                <a:extLst>
                  <a:ext uri="{0D108BD9-81ED-4DB2-BD59-A6C34878D82A}">
                    <a16:rowId xmlns:a16="http://schemas.microsoft.com/office/drawing/2014/main" val="2941892659"/>
                  </a:ext>
                </a:extLst>
              </a:tr>
              <a:tr h="341738">
                <a:tc>
                  <a:txBody>
                    <a:bodyPr/>
                    <a:lstStyle/>
                    <a:p>
                      <a:r>
                        <a:rPr lang="en-US" dirty="0"/>
                        <a:t>Bash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90397"/>
                  </a:ext>
                </a:extLst>
              </a:tr>
              <a:tr h="341738">
                <a:tc>
                  <a:txBody>
                    <a:bodyPr/>
                    <a:lstStyle/>
                    <a:p>
                      <a:r>
                        <a:rPr lang="en-US" dirty="0"/>
                        <a:t>PowerShell</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0081489"/>
                  </a:ext>
                </a:extLst>
              </a:tr>
              <a:tr h="341738">
                <a:tc>
                  <a:txBody>
                    <a:bodyPr/>
                    <a:lstStyle/>
                    <a:p>
                      <a:r>
                        <a:rPr lang="en-US" dirty="0"/>
                        <a:t>Batch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6570532"/>
                  </a:ext>
                </a:extLst>
              </a:tr>
              <a:tr h="341738">
                <a:tc>
                  <a:txBody>
                    <a:bodyPr/>
                    <a:lstStyle/>
                    <a:p>
                      <a:r>
                        <a:rPr lang="en-US" dirty="0"/>
                        <a:t>PHP</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12992650"/>
                  </a:ext>
                </a:extLst>
              </a:tr>
              <a:tr h="341738">
                <a:tc>
                  <a:txBody>
                    <a:bodyPr/>
                    <a:lstStyle/>
                    <a:p>
                      <a:r>
                        <a:rPr lang="en-US" dirty="0"/>
                        <a:t>TypeScript</a:t>
                      </a:r>
                    </a:p>
                  </a:txBody>
                  <a:tcPr/>
                </a:tc>
                <a:tc>
                  <a:txBody>
                    <a:bodyPr/>
                    <a:lstStyle/>
                    <a:p>
                      <a:r>
                        <a:rPr kumimoji="0" lang="en-US" sz="1765" b="0" i="0" u="none" strike="noStrike" kern="1200" cap="none" spc="0" normalizeH="0" baseline="0" noProof="0" dirty="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8612642"/>
                  </a:ext>
                </a:extLst>
              </a:tr>
            </a:tbl>
          </a:graphicData>
        </a:graphic>
      </p:graphicFrame>
      <p:sp>
        <p:nvSpPr>
          <p:cNvPr id="5" name="TextBox 4">
            <a:extLst>
              <a:ext uri="{FF2B5EF4-FFF2-40B4-BE49-F238E27FC236}">
                <a16:creationId xmlns:a16="http://schemas.microsoft.com/office/drawing/2014/main" id="{A95DEB01-E3B8-4321-BEAF-8F00B699E4CB}"/>
              </a:ext>
            </a:extLst>
          </p:cNvPr>
          <p:cNvSpPr txBox="1"/>
          <p:nvPr/>
        </p:nvSpPr>
        <p:spPr>
          <a:xfrm>
            <a:off x="-1" y="5932842"/>
            <a:ext cx="121920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rPr>
              <a:t>Experimental languages don’t scale well &amp; limited binding support; no official support.</a:t>
            </a:r>
          </a:p>
        </p:txBody>
      </p:sp>
    </p:spTree>
    <p:extLst>
      <p:ext uri="{BB962C8B-B14F-4D97-AF65-F5344CB8AC3E}">
        <p14:creationId xmlns:p14="http://schemas.microsoft.com/office/powerpoint/2010/main" val="975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Functions</a:t>
            </a:r>
          </a:p>
        </p:txBody>
      </p:sp>
    </p:spTree>
    <p:extLst>
      <p:ext uri="{BB962C8B-B14F-4D97-AF65-F5344CB8AC3E}">
        <p14:creationId xmlns:p14="http://schemas.microsoft.com/office/powerpoint/2010/main" val="30475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972"/>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7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 Proxies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Present a single API surface</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Modify requests</a:t>
            </a: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&amp; responses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dirty="0">
                <a:gradFill>
                  <a:gsLst>
                    <a:gs pos="2917">
                      <a:srgbClr val="FFFFFF"/>
                    </a:gs>
                    <a:gs pos="30000">
                      <a:srgbClr val="FFFFFF"/>
                    </a:gs>
                  </a:gsLst>
                  <a:lin ang="5400000" scaled="0"/>
                </a:gradFill>
                <a:latin typeface="Segoe UI Semilight"/>
              </a:rPr>
              <a:t>Mocking</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Lightweight API Management</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E6CC8D6-6517-41FB-8C85-0FC390ED8FD1}"/>
              </a:ext>
            </a:extLst>
          </p:cNvPr>
          <p:cNvGrpSpPr/>
          <p:nvPr/>
        </p:nvGrpSpPr>
        <p:grpSpPr>
          <a:xfrm>
            <a:off x="4657959" y="2884487"/>
            <a:ext cx="6863481" cy="3661542"/>
            <a:chOff x="161263" y="1023413"/>
            <a:chExt cx="9403652" cy="4738997"/>
          </a:xfrm>
        </p:grpSpPr>
        <p:sp>
          <p:nvSpPr>
            <p:cNvPr id="9" name="Rectangle 8">
              <a:extLst>
                <a:ext uri="{FF2B5EF4-FFF2-40B4-BE49-F238E27FC236}">
                  <a16:creationId xmlns:a16="http://schemas.microsoft.com/office/drawing/2014/main" id="{5FEE4CF9-3490-4E0C-898C-8E77E6D29831}"/>
                </a:ext>
              </a:extLst>
            </p:cNvPr>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dirty="0">
                  <a:solidFill>
                    <a:schemeClr val="bg1"/>
                  </a:solidFill>
                  <a:latin typeface="Segoe UI Semilight"/>
                </a:rPr>
                <a:t>Function app A</a:t>
              </a:r>
            </a:p>
          </p:txBody>
        </p:sp>
        <p:sp>
          <p:nvSpPr>
            <p:cNvPr id="10" name="Rectangle 9">
              <a:extLst>
                <a:ext uri="{FF2B5EF4-FFF2-40B4-BE49-F238E27FC236}">
                  <a16:creationId xmlns:a16="http://schemas.microsoft.com/office/drawing/2014/main" id="{49E154AB-D3A4-4B9C-B92A-F87B79F58635}"/>
                </a:ext>
              </a:extLst>
            </p:cNvPr>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dirty="0">
                  <a:solidFill>
                    <a:sysClr val="windowText" lastClr="000000"/>
                  </a:solidFill>
                  <a:latin typeface="Segoe UI Semilight"/>
                </a:rPr>
                <a:t>/customers</a:t>
              </a:r>
            </a:p>
          </p:txBody>
        </p:sp>
        <p:sp>
          <p:nvSpPr>
            <p:cNvPr id="11" name="Rectangle 10">
              <a:extLst>
                <a:ext uri="{FF2B5EF4-FFF2-40B4-BE49-F238E27FC236}">
                  <a16:creationId xmlns:a16="http://schemas.microsoft.com/office/drawing/2014/main" id="{88B02FA2-B80D-46F9-A58C-3C2DC4A62E21}"/>
                </a:ext>
              </a:extLst>
            </p:cNvPr>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B</a:t>
              </a:r>
            </a:p>
          </p:txBody>
        </p:sp>
        <p:sp>
          <p:nvSpPr>
            <p:cNvPr id="12" name="Rectangle 11">
              <a:extLst>
                <a:ext uri="{FF2B5EF4-FFF2-40B4-BE49-F238E27FC236}">
                  <a16:creationId xmlns:a16="http://schemas.microsoft.com/office/drawing/2014/main" id="{D0B266F2-37CD-4FBF-BC02-4B89EF4024C8}"/>
                </a:ext>
              </a:extLst>
            </p:cNvPr>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sp>
          <p:nvSpPr>
            <p:cNvPr id="13" name="Rectangle 12">
              <a:extLst>
                <a:ext uri="{FF2B5EF4-FFF2-40B4-BE49-F238E27FC236}">
                  <a16:creationId xmlns:a16="http://schemas.microsoft.com/office/drawing/2014/main" id="{5DF2212D-2247-484E-9647-9B5F5018B468}"/>
                </a:ext>
              </a:extLst>
            </p:cNvPr>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C</a:t>
              </a:r>
            </a:p>
          </p:txBody>
        </p:sp>
        <p:sp>
          <p:nvSpPr>
            <p:cNvPr id="14" name="Rectangle 13">
              <a:extLst>
                <a:ext uri="{FF2B5EF4-FFF2-40B4-BE49-F238E27FC236}">
                  <a16:creationId xmlns:a16="http://schemas.microsoft.com/office/drawing/2014/main" id="{7D40BD37-D4D9-4BBE-9AE4-EF8D9B48860D}"/>
                </a:ext>
              </a:extLst>
            </p:cNvPr>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Function3</a:t>
              </a:r>
            </a:p>
          </p:txBody>
        </p:sp>
        <p:sp>
          <p:nvSpPr>
            <p:cNvPr id="15" name="Rectangle 14">
              <a:extLst>
                <a:ext uri="{FF2B5EF4-FFF2-40B4-BE49-F238E27FC236}">
                  <a16:creationId xmlns:a16="http://schemas.microsoft.com/office/drawing/2014/main" id="{4AA8DA03-32BB-483C-9662-34776F3E61EA}"/>
                </a:ext>
              </a:extLst>
            </p:cNvPr>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sp>
          <p:nvSpPr>
            <p:cNvPr id="16" name="Rectangle 15">
              <a:extLst>
                <a:ext uri="{FF2B5EF4-FFF2-40B4-BE49-F238E27FC236}">
                  <a16:creationId xmlns:a16="http://schemas.microsoft.com/office/drawing/2014/main" id="{C9C66886-B720-4C8D-9E0F-4D68104B2320}"/>
                </a:ext>
              </a:extLst>
            </p:cNvPr>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a:solidFill>
                    <a:sysClr val="windowText" lastClr="000000"/>
                  </a:solidFill>
                  <a:latin typeface="Segoe UI Semilight"/>
                </a:rPr>
                <a:t>Function1</a:t>
              </a:r>
            </a:p>
          </p:txBody>
        </p:sp>
        <p:pic>
          <p:nvPicPr>
            <p:cNvPr id="17" name="Picture 16">
              <a:extLst>
                <a:ext uri="{FF2B5EF4-FFF2-40B4-BE49-F238E27FC236}">
                  <a16:creationId xmlns:a16="http://schemas.microsoft.com/office/drawing/2014/main" id="{F9DB1C07-3441-4F95-AB46-7542145E40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18" name="Group 17">
              <a:extLst>
                <a:ext uri="{FF2B5EF4-FFF2-40B4-BE49-F238E27FC236}">
                  <a16:creationId xmlns:a16="http://schemas.microsoft.com/office/drawing/2014/main" id="{5B56A1B4-8CEA-4EE9-9F5B-5182510FC827}"/>
                </a:ext>
              </a:extLst>
            </p:cNvPr>
            <p:cNvGrpSpPr/>
            <p:nvPr/>
          </p:nvGrpSpPr>
          <p:grpSpPr>
            <a:xfrm>
              <a:off x="941443" y="2265567"/>
              <a:ext cx="5647284" cy="2448772"/>
              <a:chOff x="940711" y="2265401"/>
              <a:chExt cx="5648085" cy="2449119"/>
            </a:xfrm>
          </p:grpSpPr>
          <p:cxnSp>
            <p:nvCxnSpPr>
              <p:cNvPr id="23" name="Connector: Elbow 22">
                <a:extLst>
                  <a:ext uri="{FF2B5EF4-FFF2-40B4-BE49-F238E27FC236}">
                    <a16:creationId xmlns:a16="http://schemas.microsoft.com/office/drawing/2014/main" id="{57C7B79D-AA66-455D-B125-FE33C887AEF1}"/>
                  </a:ext>
                </a:extLst>
              </p:cNvPr>
              <p:cNvCxnSpPr>
                <a:cxnSpLocks/>
                <a:stCxn id="26" idx="3"/>
                <a:endCxn id="15"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D9F2EE0-4467-4682-9BED-3B802B4A7CC0}"/>
                  </a:ext>
                </a:extLst>
              </p:cNvPr>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cxnSp>
            <p:nvCxnSpPr>
              <p:cNvPr id="25" name="Connector: Elbow 24">
                <a:extLst>
                  <a:ext uri="{FF2B5EF4-FFF2-40B4-BE49-F238E27FC236}">
                    <a16:creationId xmlns:a16="http://schemas.microsoft.com/office/drawing/2014/main" id="{03C3601F-EE7A-402A-B0C4-4DD00288762F}"/>
                  </a:ext>
                </a:extLst>
              </p:cNvPr>
              <p:cNvCxnSpPr>
                <a:cxnSpLocks/>
                <a:stCxn id="24" idx="3"/>
                <a:endCxn id="12"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2F801E-DBC0-4B44-8A6D-3CDF3C275851}"/>
                  </a:ext>
                </a:extLst>
              </p:cNvPr>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cxnSp>
            <p:nvCxnSpPr>
              <p:cNvPr id="27" name="Connector: Elbow 26">
                <a:extLst>
                  <a:ext uri="{FF2B5EF4-FFF2-40B4-BE49-F238E27FC236}">
                    <a16:creationId xmlns:a16="http://schemas.microsoft.com/office/drawing/2014/main" id="{4205A87C-29AF-4E39-B0FB-D8A1C99718C4}"/>
                  </a:ext>
                </a:extLst>
              </p:cNvPr>
              <p:cNvCxnSpPr>
                <a:cxnSpLocks/>
                <a:stCxn id="17" idx="3"/>
                <a:endCxn id="26"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0CE5822-6649-41D9-A7EB-7F56703B5B93}"/>
                  </a:ext>
                </a:extLst>
              </p:cNvPr>
              <p:cNvCxnSpPr>
                <a:cxnSpLocks/>
                <a:stCxn id="17" idx="3"/>
                <a:endCxn id="10"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912CE4-FA98-4E93-AF35-B6D75C5216A6}"/>
                  </a:ext>
                </a:extLst>
              </p:cNvPr>
              <p:cNvCxnSpPr>
                <a:cxnSpLocks/>
                <a:stCxn id="17" idx="3"/>
                <a:endCxn id="24"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626BEECC-DA85-41EF-BBE9-97836B92BE49}"/>
                </a:ext>
              </a:extLst>
            </p:cNvPr>
            <p:cNvCxnSpPr>
              <a:cxnSpLocks/>
              <a:stCxn id="10" idx="3"/>
              <a:endCxn id="16"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768BDF-8E57-4660-BF89-AAE3DCAB0A0B}"/>
                </a:ext>
              </a:extLst>
            </p:cNvPr>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Function2</a:t>
              </a:r>
            </a:p>
          </p:txBody>
        </p:sp>
        <p:cxnSp>
          <p:nvCxnSpPr>
            <p:cNvPr id="21" name="Straight Arrow Connector 20">
              <a:extLst>
                <a:ext uri="{FF2B5EF4-FFF2-40B4-BE49-F238E27FC236}">
                  <a16:creationId xmlns:a16="http://schemas.microsoft.com/office/drawing/2014/main" id="{0FA43F4E-1D3A-448E-9C96-EABABDCEBE71}"/>
                </a:ext>
              </a:extLst>
            </p:cNvPr>
            <p:cNvCxnSpPr>
              <a:cxnSpLocks/>
              <a:stCxn id="12" idx="3"/>
              <a:endCxn id="20"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56F0D0-684D-43E3-B798-FA729BD7DBC2}"/>
                </a:ext>
              </a:extLst>
            </p:cNvPr>
            <p:cNvCxnSpPr>
              <a:cxnSpLocks/>
              <a:stCxn id="15" idx="3"/>
              <a:endCxn id="14"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40E7515-A880-4397-8C93-948132465DA7}"/>
              </a:ext>
            </a:extLst>
          </p:cNvPr>
          <p:cNvGrpSpPr/>
          <p:nvPr/>
        </p:nvGrpSpPr>
        <p:grpSpPr>
          <a:xfrm>
            <a:off x="4498842" y="396113"/>
            <a:ext cx="7495934" cy="2413395"/>
            <a:chOff x="896096" y="2362445"/>
            <a:chExt cx="10514108" cy="3476134"/>
          </a:xfrm>
        </p:grpSpPr>
        <p:pic>
          <p:nvPicPr>
            <p:cNvPr id="30" name="Content Placeholder 7">
              <a:extLst>
                <a:ext uri="{FF2B5EF4-FFF2-40B4-BE49-F238E27FC236}">
                  <a16:creationId xmlns:a16="http://schemas.microsoft.com/office/drawing/2014/main" id="{8EDDC6FC-AEB1-48D7-8C8E-E29C0AD29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31" name="Content Placeholder 7">
              <a:extLst>
                <a:ext uri="{FF2B5EF4-FFF2-40B4-BE49-F238E27FC236}">
                  <a16:creationId xmlns:a16="http://schemas.microsoft.com/office/drawing/2014/main" id="{0C68D655-B9CC-4796-ABF0-B6B4261CB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32" name="TextBox 31">
              <a:extLst>
                <a:ext uri="{FF2B5EF4-FFF2-40B4-BE49-F238E27FC236}">
                  <a16:creationId xmlns:a16="http://schemas.microsoft.com/office/drawing/2014/main" id="{A2BF700E-194A-4C80-8778-61CAE2EC3EEF}"/>
                </a:ext>
              </a:extLst>
            </p:cNvPr>
            <p:cNvSpPr txBox="1"/>
            <p:nvPr/>
          </p:nvSpPr>
          <p:spPr>
            <a:xfrm>
              <a:off x="1870988" y="2567898"/>
              <a:ext cx="1178065" cy="376810"/>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Customers</a:t>
              </a:r>
            </a:p>
          </p:txBody>
        </p:sp>
        <p:sp>
          <p:nvSpPr>
            <p:cNvPr id="33" name="TextBox 32">
              <a:extLst>
                <a:ext uri="{FF2B5EF4-FFF2-40B4-BE49-F238E27FC236}">
                  <a16:creationId xmlns:a16="http://schemas.microsoft.com/office/drawing/2014/main" id="{D5536F75-9F39-44A8-91B9-BB4314DDCFAF}"/>
                </a:ext>
              </a:extLst>
            </p:cNvPr>
            <p:cNvSpPr txBox="1"/>
            <p:nvPr/>
          </p:nvSpPr>
          <p:spPr>
            <a:xfrm>
              <a:off x="1870989" y="3915873"/>
              <a:ext cx="1174633" cy="374793"/>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Products</a:t>
              </a:r>
            </a:p>
          </p:txBody>
        </p:sp>
        <p:sp>
          <p:nvSpPr>
            <p:cNvPr id="34" name="TextBox 33">
              <a:extLst>
                <a:ext uri="{FF2B5EF4-FFF2-40B4-BE49-F238E27FC236}">
                  <a16:creationId xmlns:a16="http://schemas.microsoft.com/office/drawing/2014/main" id="{87905A55-DB84-465F-A75A-C26B1A5EB3FB}"/>
                </a:ext>
              </a:extLst>
            </p:cNvPr>
            <p:cNvSpPr txBox="1"/>
            <p:nvPr/>
          </p:nvSpPr>
          <p:spPr>
            <a:xfrm>
              <a:off x="1870989" y="5263849"/>
              <a:ext cx="1174633" cy="374793"/>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t>
              </a:r>
            </a:p>
          </p:txBody>
        </p:sp>
        <p:grpSp>
          <p:nvGrpSpPr>
            <p:cNvPr id="35" name="Group 34">
              <a:extLst>
                <a:ext uri="{FF2B5EF4-FFF2-40B4-BE49-F238E27FC236}">
                  <a16:creationId xmlns:a16="http://schemas.microsoft.com/office/drawing/2014/main" id="{08F81A3D-F857-4A12-8C4D-08476FD54E0E}"/>
                </a:ext>
              </a:extLst>
            </p:cNvPr>
            <p:cNvGrpSpPr/>
            <p:nvPr/>
          </p:nvGrpSpPr>
          <p:grpSpPr>
            <a:xfrm>
              <a:off x="8406756" y="2755294"/>
              <a:ext cx="3003448" cy="2695950"/>
              <a:chOff x="8349927" y="2083590"/>
              <a:chExt cx="3003873" cy="2696332"/>
            </a:xfrm>
          </p:grpSpPr>
          <p:grpSp>
            <p:nvGrpSpPr>
              <p:cNvPr id="36" name="Group 35">
                <a:extLst>
                  <a:ext uri="{FF2B5EF4-FFF2-40B4-BE49-F238E27FC236}">
                    <a16:creationId xmlns:a16="http://schemas.microsoft.com/office/drawing/2014/main" id="{28D4A521-16FF-44D8-AE18-EE8E6C631267}"/>
                  </a:ext>
                </a:extLst>
              </p:cNvPr>
              <p:cNvGrpSpPr/>
              <p:nvPr/>
            </p:nvGrpSpPr>
            <p:grpSpPr>
              <a:xfrm>
                <a:off x="8349927" y="2083590"/>
                <a:ext cx="3003873" cy="2696332"/>
                <a:chOff x="8349927" y="2083590"/>
                <a:chExt cx="3003873" cy="2696332"/>
              </a:xfrm>
            </p:grpSpPr>
            <p:pic>
              <p:nvPicPr>
                <p:cNvPr id="38" name="Picture 37">
                  <a:extLst>
                    <a:ext uri="{FF2B5EF4-FFF2-40B4-BE49-F238E27FC236}">
                      <a16:creationId xmlns:a16="http://schemas.microsoft.com/office/drawing/2014/main" id="{BDFE8E77-E384-4C2D-841A-ACECC43E50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a:extLst>
                    <a:ext uri="{FF2B5EF4-FFF2-40B4-BE49-F238E27FC236}">
                      <a16:creationId xmlns:a16="http://schemas.microsoft.com/office/drawing/2014/main" id="{A2A5D160-5D19-415F-8472-3B7D5287BC70}"/>
                    </a:ext>
                  </a:extLst>
                </p:cNvPr>
                <p:cNvCxnSpPr>
                  <a:stCxn id="38" idx="1"/>
                  <a:endCxn id="50"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09A95CA-4DB4-41BA-8759-47828B2BA0D7}"/>
                    </a:ext>
                  </a:extLst>
                </p:cNvPr>
                <p:cNvCxnSpPr>
                  <a:cxnSpLocks/>
                  <a:stCxn id="38" idx="1"/>
                  <a:endCxn id="52"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D31959-3A67-4B90-AFA0-C5D662D010F0}"/>
                    </a:ext>
                  </a:extLst>
                </p:cNvPr>
                <p:cNvCxnSpPr>
                  <a:cxnSpLocks/>
                  <a:stCxn id="38" idx="1"/>
                  <a:endCxn id="51"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ED411EC-BDC7-4A8A-A337-65AB794DA0F1}"/>
                  </a:ext>
                </a:extLst>
              </p:cNvPr>
              <p:cNvSpPr txBox="1"/>
              <p:nvPr/>
            </p:nvSpPr>
            <p:spPr>
              <a:xfrm>
                <a:off x="9690496" y="3052137"/>
                <a:ext cx="958420" cy="376863"/>
              </a:xfrm>
              <a:prstGeom prst="rect">
                <a:avLst/>
              </a:prstGeom>
              <a:noFill/>
            </p:spPr>
            <p:txBody>
              <a:bodyPr wrap="none" rtlCol="0">
                <a:spAutoFit/>
              </a:bodyPr>
              <a:lstStyle/>
              <a:p>
                <a:pPr defTabSz="914225"/>
                <a:r>
                  <a:rPr lang="en-US" sz="1100" kern="0" dirty="0">
                    <a:solidFill>
                      <a:sysClr val="windowText" lastClr="000000"/>
                    </a:solidFill>
                    <a:latin typeface="Segoe UI Semilight"/>
                  </a:rPr>
                  <a:t>API calls</a:t>
                </a:r>
              </a:p>
            </p:txBody>
          </p:sp>
        </p:grpSp>
        <p:grpSp>
          <p:nvGrpSpPr>
            <p:cNvPr id="42" name="Group 41">
              <a:extLst>
                <a:ext uri="{FF2B5EF4-FFF2-40B4-BE49-F238E27FC236}">
                  <a16:creationId xmlns:a16="http://schemas.microsoft.com/office/drawing/2014/main" id="{A45EA337-9FC4-4FF4-AC5A-0714ACF84B8E}"/>
                </a:ext>
              </a:extLst>
            </p:cNvPr>
            <p:cNvGrpSpPr/>
            <p:nvPr/>
          </p:nvGrpSpPr>
          <p:grpSpPr>
            <a:xfrm>
              <a:off x="3045622" y="2362446"/>
              <a:ext cx="5361135" cy="3476131"/>
              <a:chOff x="3045187" y="1690686"/>
              <a:chExt cx="5361896" cy="3476624"/>
            </a:xfrm>
          </p:grpSpPr>
          <p:grpSp>
            <p:nvGrpSpPr>
              <p:cNvPr id="43" name="Group 42">
                <a:extLst>
                  <a:ext uri="{FF2B5EF4-FFF2-40B4-BE49-F238E27FC236}">
                    <a16:creationId xmlns:a16="http://schemas.microsoft.com/office/drawing/2014/main" id="{6DF30ECC-987E-4F4B-B250-C632D7B55152}"/>
                  </a:ext>
                </a:extLst>
              </p:cNvPr>
              <p:cNvGrpSpPr/>
              <p:nvPr/>
            </p:nvGrpSpPr>
            <p:grpSpPr>
              <a:xfrm>
                <a:off x="4182899" y="1690686"/>
                <a:ext cx="4224184" cy="3476624"/>
                <a:chOff x="5705855" y="1690688"/>
                <a:chExt cx="4224184" cy="3476624"/>
              </a:xfrm>
            </p:grpSpPr>
            <p:pic>
              <p:nvPicPr>
                <p:cNvPr id="47" name="Picture 46">
                  <a:extLst>
                    <a:ext uri="{FF2B5EF4-FFF2-40B4-BE49-F238E27FC236}">
                      <a16:creationId xmlns:a16="http://schemas.microsoft.com/office/drawing/2014/main" id="{52D62FDC-242A-49EC-B447-14DE77489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48" name="Picture 47">
                  <a:extLst>
                    <a:ext uri="{FF2B5EF4-FFF2-40B4-BE49-F238E27FC236}">
                      <a16:creationId xmlns:a16="http://schemas.microsoft.com/office/drawing/2014/main" id="{494908FF-7EFF-4BFC-9E26-C779961A08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49" name="Picture 48">
                  <a:extLst>
                    <a:ext uri="{FF2B5EF4-FFF2-40B4-BE49-F238E27FC236}">
                      <a16:creationId xmlns:a16="http://schemas.microsoft.com/office/drawing/2014/main" id="{C9B7CFA7-195A-4260-815A-03A826F3A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50" name="TextBox 49">
                  <a:extLst>
                    <a:ext uri="{FF2B5EF4-FFF2-40B4-BE49-F238E27FC236}">
                      <a16:creationId xmlns:a16="http://schemas.microsoft.com/office/drawing/2014/main" id="{81C8B470-2286-432F-9CA5-B58238E644BD}"/>
                    </a:ext>
                  </a:extLst>
                </p:cNvPr>
                <p:cNvSpPr txBox="1"/>
                <p:nvPr/>
              </p:nvSpPr>
              <p:spPr>
                <a:xfrm>
                  <a:off x="6690030" y="1896167"/>
                  <a:ext cx="3240009"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customers.azurewebsites.net</a:t>
                  </a:r>
                </a:p>
              </p:txBody>
            </p:sp>
            <p:sp>
              <p:nvSpPr>
                <p:cNvPr id="51" name="TextBox 50">
                  <a:extLst>
                    <a:ext uri="{FF2B5EF4-FFF2-40B4-BE49-F238E27FC236}">
                      <a16:creationId xmlns:a16="http://schemas.microsoft.com/office/drawing/2014/main" id="{67457072-D422-4264-935B-F61507BDA69F}"/>
                    </a:ext>
                  </a:extLst>
                </p:cNvPr>
                <p:cNvSpPr txBox="1"/>
                <p:nvPr/>
              </p:nvSpPr>
              <p:spPr>
                <a:xfrm>
                  <a:off x="6690030" y="3244332"/>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products.azurewebsites.net</a:t>
                  </a:r>
                </a:p>
              </p:txBody>
            </p:sp>
            <p:sp>
              <p:nvSpPr>
                <p:cNvPr id="52" name="TextBox 51">
                  <a:extLst>
                    <a:ext uri="{FF2B5EF4-FFF2-40B4-BE49-F238E27FC236}">
                      <a16:creationId xmlns:a16="http://schemas.microsoft.com/office/drawing/2014/main" id="{5D83D6E6-2DBB-4D68-9645-FA8B5C8D7750}"/>
                    </a:ext>
                  </a:extLst>
                </p:cNvPr>
                <p:cNvSpPr txBox="1"/>
                <p:nvPr/>
              </p:nvSpPr>
              <p:spPr>
                <a:xfrm>
                  <a:off x="6690031" y="4592501"/>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orders.azurewebsites.net</a:t>
                  </a:r>
                </a:p>
              </p:txBody>
            </p:sp>
          </p:grpSp>
          <p:cxnSp>
            <p:nvCxnSpPr>
              <p:cNvPr id="44" name="Straight Arrow Connector 43">
                <a:extLst>
                  <a:ext uri="{FF2B5EF4-FFF2-40B4-BE49-F238E27FC236}">
                    <a16:creationId xmlns:a16="http://schemas.microsoft.com/office/drawing/2014/main" id="{4E40E308-51DF-41CE-9827-3F5A7D2001A2}"/>
                  </a:ext>
                </a:extLst>
              </p:cNvPr>
              <p:cNvCxnSpPr>
                <a:cxnSpLocks/>
                <a:stCxn id="32" idx="3"/>
                <a:endCxn id="48" idx="1"/>
              </p:cNvCxnSpPr>
              <p:nvPr/>
            </p:nvCxnSpPr>
            <p:spPr>
              <a:xfrm flipV="1">
                <a:off x="3048618" y="2080831"/>
                <a:ext cx="1134281" cy="3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6D13F86-0C41-4C23-A93D-C576BFF37913}"/>
                  </a:ext>
                </a:extLst>
              </p:cNvPr>
              <p:cNvCxnSpPr>
                <a:cxnSpLocks/>
                <a:stCxn id="33" idx="3"/>
                <a:endCxn id="47"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5AFFDC-1A45-4DA7-8101-B89656E219A0}"/>
                  </a:ext>
                </a:extLst>
              </p:cNvPr>
              <p:cNvCxnSpPr>
                <a:cxnSpLocks/>
                <a:stCxn id="34" idx="3"/>
                <a:endCxn id="49"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7">
              <a:extLst>
                <a:ext uri="{FF2B5EF4-FFF2-40B4-BE49-F238E27FC236}">
                  <a16:creationId xmlns:a16="http://schemas.microsoft.com/office/drawing/2014/main" id="{66F5F5D9-0676-49C4-82F8-C5A8EFC6A9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grpSp>
    </p:spTree>
    <p:extLst>
      <p:ext uri="{BB962C8B-B14F-4D97-AF65-F5344CB8AC3E}">
        <p14:creationId xmlns:p14="http://schemas.microsoft.com/office/powerpoint/2010/main" val="126633968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0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Durable Functions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Extension of Azure Functions &amp; </a:t>
            </a:r>
            <a:r>
              <a:rPr kumimoji="0" lang="en-US" sz="2157"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WebJobs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noProof="0" dirty="0">
                <a:gradFill>
                  <a:gsLst>
                    <a:gs pos="2917">
                      <a:srgbClr val="FFFFFF"/>
                    </a:gs>
                    <a:gs pos="30000">
                      <a:srgbClr val="FFFFFF"/>
                    </a:gs>
                  </a:gsLst>
                  <a:lin ang="5400000" scaled="0"/>
                </a:gradFill>
                <a:latin typeface="Segoe UI Semilight"/>
              </a:rPr>
              <a:t>Orchestrator Function</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Call</a:t>
            </a:r>
            <a:r>
              <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functions sync/</a:t>
            </a:r>
            <a:r>
              <a:rPr kumimoji="0" lang="en-US" sz="2157" b="0" i="0" u="none" strike="noStrike" kern="1200" cap="none" spc="0" normalizeH="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async</a:t>
            </a:r>
            <a:endPar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noProof="0" dirty="0">
                <a:gradFill>
                  <a:gsLst>
                    <a:gs pos="2917">
                      <a:srgbClr val="FFFFFF"/>
                    </a:gs>
                    <a:gs pos="30000">
                      <a:srgbClr val="FFFFFF"/>
                    </a:gs>
                  </a:gsLst>
                  <a:lin ang="5400000" scaled="0"/>
                </a:gradFill>
                <a:latin typeface="Segoe UI Semilight"/>
              </a:rPr>
              <a:t>Automatic</a:t>
            </a:r>
            <a:r>
              <a:rPr lang="en-US" sz="2157" noProof="0" dirty="0">
                <a:gradFill>
                  <a:gsLst>
                    <a:gs pos="2917">
                      <a:srgbClr val="FFFFFF"/>
                    </a:gs>
                    <a:gs pos="30000">
                      <a:srgbClr val="FFFFFF"/>
                    </a:gs>
                  </a:gsLst>
                  <a:lin ang="5400000" scaled="0"/>
                </a:gradFill>
                <a:latin typeface="Segoe UI Semilight"/>
              </a:rPr>
              <a:t> checkpoints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146" name="Content Placeholder 17">
            <a:extLst>
              <a:ext uri="{FF2B5EF4-FFF2-40B4-BE49-F238E27FC236}">
                <a16:creationId xmlns:a16="http://schemas.microsoft.com/office/drawing/2014/main" id="{8AEF5B7F-6EFF-4564-905F-5B7CD8788EAD}"/>
              </a:ext>
            </a:extLst>
          </p:cNvPr>
          <p:cNvPicPr>
            <a:picLocks noGrp="1" noChangeAspect="1"/>
          </p:cNvPicPr>
          <p:nvPr/>
        </p:nvPicPr>
        <p:blipFill>
          <a:blip r:embed="rId3"/>
          <a:stretch>
            <a:fillRect/>
          </a:stretch>
        </p:blipFill>
        <p:spPr>
          <a:xfrm>
            <a:off x="7781799" y="4850458"/>
            <a:ext cx="4361035" cy="1828137"/>
          </a:xfrm>
          <a:prstGeom prst="rect">
            <a:avLst/>
          </a:prstGeom>
        </p:spPr>
      </p:pic>
      <p:grpSp>
        <p:nvGrpSpPr>
          <p:cNvPr id="92" name="Group 91">
            <a:extLst>
              <a:ext uri="{FF2B5EF4-FFF2-40B4-BE49-F238E27FC236}">
                <a16:creationId xmlns:a16="http://schemas.microsoft.com/office/drawing/2014/main" id="{6F7FCBD1-E792-49C9-8BF3-8A17BE6F6622}"/>
              </a:ext>
            </a:extLst>
          </p:cNvPr>
          <p:cNvGrpSpPr/>
          <p:nvPr/>
        </p:nvGrpSpPr>
        <p:grpSpPr>
          <a:xfrm>
            <a:off x="4532378" y="106586"/>
            <a:ext cx="7215387" cy="1028052"/>
            <a:chOff x="2141199" y="1929360"/>
            <a:chExt cx="7859886" cy="1180423"/>
          </a:xfrm>
        </p:grpSpPr>
        <p:pic>
          <p:nvPicPr>
            <p:cNvPr id="93" name="Content Placeholder 3">
              <a:extLst>
                <a:ext uri="{FF2B5EF4-FFF2-40B4-BE49-F238E27FC236}">
                  <a16:creationId xmlns:a16="http://schemas.microsoft.com/office/drawing/2014/main" id="{D5CAE971-0165-4117-A56A-5E5649CC8419}"/>
                </a:ext>
              </a:extLst>
            </p:cNvPr>
            <p:cNvPicPr>
              <a:picLocks noChangeAspect="1"/>
            </p:cNvPicPr>
            <p:nvPr/>
          </p:nvPicPr>
          <p:blipFill>
            <a:blip r:embed="rId4"/>
            <a:stretch>
              <a:fillRect/>
            </a:stretch>
          </p:blipFill>
          <p:spPr>
            <a:xfrm>
              <a:off x="2141199" y="2005532"/>
              <a:ext cx="780738" cy="765256"/>
            </a:xfrm>
            <a:prstGeom prst="rect">
              <a:avLst/>
            </a:prstGeom>
          </p:spPr>
        </p:pic>
        <p:sp>
          <p:nvSpPr>
            <p:cNvPr id="94" name="Cylinder 93">
              <a:extLst>
                <a:ext uri="{FF2B5EF4-FFF2-40B4-BE49-F238E27FC236}">
                  <a16:creationId xmlns:a16="http://schemas.microsoft.com/office/drawing/2014/main" id="{D456B576-B45A-49CC-AEC1-691AF69CFE4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5" name="Content Placeholder 3">
              <a:extLst>
                <a:ext uri="{FF2B5EF4-FFF2-40B4-BE49-F238E27FC236}">
                  <a16:creationId xmlns:a16="http://schemas.microsoft.com/office/drawing/2014/main" id="{A8C9DF59-23D2-4B9B-88DA-04492EF5A7FA}"/>
                </a:ext>
              </a:extLst>
            </p:cNvPr>
            <p:cNvPicPr>
              <a:picLocks noChangeAspect="1"/>
            </p:cNvPicPr>
            <p:nvPr/>
          </p:nvPicPr>
          <p:blipFill>
            <a:blip r:embed="rId4"/>
            <a:stretch>
              <a:fillRect/>
            </a:stretch>
          </p:blipFill>
          <p:spPr>
            <a:xfrm>
              <a:off x="4500915" y="2005532"/>
              <a:ext cx="780738" cy="765256"/>
            </a:xfrm>
            <a:prstGeom prst="rect">
              <a:avLst/>
            </a:prstGeom>
          </p:spPr>
        </p:pic>
        <p:sp>
          <p:nvSpPr>
            <p:cNvPr id="96" name="Cylinder 95">
              <a:extLst>
                <a:ext uri="{FF2B5EF4-FFF2-40B4-BE49-F238E27FC236}">
                  <a16:creationId xmlns:a16="http://schemas.microsoft.com/office/drawing/2014/main" id="{E99F5A4E-46D6-49EC-93C9-8B7DB53A0BBD}"/>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pic>
          <p:nvPicPr>
            <p:cNvPr id="97" name="Content Placeholder 3">
              <a:extLst>
                <a:ext uri="{FF2B5EF4-FFF2-40B4-BE49-F238E27FC236}">
                  <a16:creationId xmlns:a16="http://schemas.microsoft.com/office/drawing/2014/main" id="{C7263743-7839-407B-A774-22FB87CE7011}"/>
                </a:ext>
              </a:extLst>
            </p:cNvPr>
            <p:cNvPicPr>
              <a:picLocks noChangeAspect="1"/>
            </p:cNvPicPr>
            <p:nvPr/>
          </p:nvPicPr>
          <p:blipFill>
            <a:blip r:embed="rId4"/>
            <a:stretch>
              <a:fillRect/>
            </a:stretch>
          </p:blipFill>
          <p:spPr>
            <a:xfrm>
              <a:off x="6860631" y="2005532"/>
              <a:ext cx="780738" cy="765256"/>
            </a:xfrm>
            <a:prstGeom prst="rect">
              <a:avLst/>
            </a:prstGeom>
          </p:spPr>
        </p:pic>
        <p:sp>
          <p:nvSpPr>
            <p:cNvPr id="98" name="Cylinder 97">
              <a:extLst>
                <a:ext uri="{FF2B5EF4-FFF2-40B4-BE49-F238E27FC236}">
                  <a16:creationId xmlns:a16="http://schemas.microsoft.com/office/drawing/2014/main" id="{53BDE090-0C44-4D7D-9776-D8FBCC3E071F}"/>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9" name="Content Placeholder 3">
              <a:extLst>
                <a:ext uri="{FF2B5EF4-FFF2-40B4-BE49-F238E27FC236}">
                  <a16:creationId xmlns:a16="http://schemas.microsoft.com/office/drawing/2014/main" id="{10548043-262E-4455-BAC9-C85EBC166BAD}"/>
                </a:ext>
              </a:extLst>
            </p:cNvPr>
            <p:cNvPicPr>
              <a:picLocks noChangeAspect="1"/>
            </p:cNvPicPr>
            <p:nvPr/>
          </p:nvPicPr>
          <p:blipFill>
            <a:blip r:embed="rId4"/>
            <a:stretch>
              <a:fillRect/>
            </a:stretch>
          </p:blipFill>
          <p:spPr>
            <a:xfrm>
              <a:off x="9220347" y="2005532"/>
              <a:ext cx="780738" cy="765256"/>
            </a:xfrm>
            <a:prstGeom prst="rect">
              <a:avLst/>
            </a:prstGeom>
          </p:spPr>
        </p:pic>
        <p:sp>
          <p:nvSpPr>
            <p:cNvPr id="100" name="Arrow: Right 99">
              <a:extLst>
                <a:ext uri="{FF2B5EF4-FFF2-40B4-BE49-F238E27FC236}">
                  <a16:creationId xmlns:a16="http://schemas.microsoft.com/office/drawing/2014/main" id="{43562D0A-7FAE-4729-B26C-3AEB1978496F}"/>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Arrow: Right 100">
              <a:extLst>
                <a:ext uri="{FF2B5EF4-FFF2-40B4-BE49-F238E27FC236}">
                  <a16:creationId xmlns:a16="http://schemas.microsoft.com/office/drawing/2014/main" id="{3C3A7D97-A340-4D35-BEE4-7CF7AEFD2E1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2" name="Arrow: Right 101">
              <a:extLst>
                <a:ext uri="{FF2B5EF4-FFF2-40B4-BE49-F238E27FC236}">
                  <a16:creationId xmlns:a16="http://schemas.microsoft.com/office/drawing/2014/main" id="{0948B6ED-23C5-4669-9D64-75F22E9070CE}"/>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3" name="Arrow: Right 102">
              <a:extLst>
                <a:ext uri="{FF2B5EF4-FFF2-40B4-BE49-F238E27FC236}">
                  <a16:creationId xmlns:a16="http://schemas.microsoft.com/office/drawing/2014/main" id="{2337B305-18DB-4CD6-B143-26A99D5E4E59}"/>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4" name="Arrow: Right 103">
              <a:extLst>
                <a:ext uri="{FF2B5EF4-FFF2-40B4-BE49-F238E27FC236}">
                  <a16:creationId xmlns:a16="http://schemas.microsoft.com/office/drawing/2014/main" id="{C85467E5-18DD-452F-97C3-121D1A4E0B0F}"/>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Arrow: Right 104">
              <a:extLst>
                <a:ext uri="{FF2B5EF4-FFF2-40B4-BE49-F238E27FC236}">
                  <a16:creationId xmlns:a16="http://schemas.microsoft.com/office/drawing/2014/main" id="{37B90A10-A830-46C7-8808-70192BA1B3FD}"/>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TextBox 16">
              <a:extLst>
                <a:ext uri="{FF2B5EF4-FFF2-40B4-BE49-F238E27FC236}">
                  <a16:creationId xmlns:a16="http://schemas.microsoft.com/office/drawing/2014/main" id="{EE2D1714-63B2-4472-B994-0B53DBB66638}"/>
                </a:ext>
              </a:extLst>
            </p:cNvPr>
            <p:cNvSpPr txBox="1"/>
            <p:nvPr/>
          </p:nvSpPr>
          <p:spPr>
            <a:xfrm>
              <a:off x="2327826" y="2756389"/>
              <a:ext cx="367050"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07" name="TextBox 17">
              <a:extLst>
                <a:ext uri="{FF2B5EF4-FFF2-40B4-BE49-F238E27FC236}">
                  <a16:creationId xmlns:a16="http://schemas.microsoft.com/office/drawing/2014/main" id="{403C09BC-AFD2-450F-B27E-40EB85561C92}"/>
                </a:ext>
              </a:extLst>
            </p:cNvPr>
            <p:cNvSpPr txBox="1"/>
            <p:nvPr/>
          </p:nvSpPr>
          <p:spPr>
            <a:xfrm>
              <a:off x="4687542"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08" name="TextBox 18">
              <a:extLst>
                <a:ext uri="{FF2B5EF4-FFF2-40B4-BE49-F238E27FC236}">
                  <a16:creationId xmlns:a16="http://schemas.microsoft.com/office/drawing/2014/main" id="{253344A6-03B8-4EAF-BA1F-9D833B338BD9}"/>
                </a:ext>
              </a:extLst>
            </p:cNvPr>
            <p:cNvSpPr txBox="1"/>
            <p:nvPr/>
          </p:nvSpPr>
          <p:spPr>
            <a:xfrm>
              <a:off x="7047258"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sp>
          <p:nvSpPr>
            <p:cNvPr id="109" name="TextBox 19">
              <a:extLst>
                <a:ext uri="{FF2B5EF4-FFF2-40B4-BE49-F238E27FC236}">
                  <a16:creationId xmlns:a16="http://schemas.microsoft.com/office/drawing/2014/main" id="{49F47FAE-A2C6-46D8-BA81-EDBCB8FA41BC}"/>
                </a:ext>
              </a:extLst>
            </p:cNvPr>
            <p:cNvSpPr txBox="1"/>
            <p:nvPr/>
          </p:nvSpPr>
          <p:spPr>
            <a:xfrm>
              <a:off x="9406974" y="2756389"/>
              <a:ext cx="400226"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F4</a:t>
              </a:r>
            </a:p>
          </p:txBody>
        </p:sp>
      </p:grpSp>
      <p:sp>
        <p:nvSpPr>
          <p:cNvPr id="2" name="Oval 1">
            <a:extLst>
              <a:ext uri="{FF2B5EF4-FFF2-40B4-BE49-F238E27FC236}">
                <a16:creationId xmlns:a16="http://schemas.microsoft.com/office/drawing/2014/main" id="{8B2EAE1E-91C7-4D77-8232-2AB1B5A47C60}"/>
              </a:ext>
            </a:extLst>
          </p:cNvPr>
          <p:cNvSpPr/>
          <p:nvPr/>
        </p:nvSpPr>
        <p:spPr bwMode="auto">
          <a:xfrm>
            <a:off x="4247974" y="13748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grpSp>
        <p:nvGrpSpPr>
          <p:cNvPr id="130" name="Group 129">
            <a:extLst>
              <a:ext uri="{FF2B5EF4-FFF2-40B4-BE49-F238E27FC236}">
                <a16:creationId xmlns:a16="http://schemas.microsoft.com/office/drawing/2014/main" id="{671B8950-F361-4D1B-8532-51F73B1698BD}"/>
              </a:ext>
            </a:extLst>
          </p:cNvPr>
          <p:cNvGrpSpPr/>
          <p:nvPr/>
        </p:nvGrpSpPr>
        <p:grpSpPr>
          <a:xfrm>
            <a:off x="9200463" y="1963644"/>
            <a:ext cx="2993683" cy="2315203"/>
            <a:chOff x="3289988" y="1690688"/>
            <a:chExt cx="3744911" cy="2848064"/>
          </a:xfrm>
        </p:grpSpPr>
        <p:pic>
          <p:nvPicPr>
            <p:cNvPr id="131" name="Content Placeholder 3">
              <a:extLst>
                <a:ext uri="{FF2B5EF4-FFF2-40B4-BE49-F238E27FC236}">
                  <a16:creationId xmlns:a16="http://schemas.microsoft.com/office/drawing/2014/main" id="{EC7AE240-4002-4271-859D-64079777BE3A}"/>
                </a:ext>
              </a:extLst>
            </p:cNvPr>
            <p:cNvPicPr>
              <a:picLocks noChangeAspect="1"/>
            </p:cNvPicPr>
            <p:nvPr/>
          </p:nvPicPr>
          <p:blipFill>
            <a:blip r:embed="rId4"/>
            <a:stretch>
              <a:fillRect/>
            </a:stretch>
          </p:blipFill>
          <p:spPr>
            <a:xfrm>
              <a:off x="3715247" y="1690688"/>
              <a:ext cx="780738" cy="765256"/>
            </a:xfrm>
            <a:prstGeom prst="rect">
              <a:avLst/>
            </a:prstGeom>
          </p:spPr>
        </p:pic>
        <p:sp>
          <p:nvSpPr>
            <p:cNvPr id="132" name="Cylinder 131">
              <a:extLst>
                <a:ext uri="{FF2B5EF4-FFF2-40B4-BE49-F238E27FC236}">
                  <a16:creationId xmlns:a16="http://schemas.microsoft.com/office/drawing/2014/main" id="{7E120A7C-A6A7-49B5-9A69-03A6E8F47348}"/>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33" name="Content Placeholder 3">
              <a:extLst>
                <a:ext uri="{FF2B5EF4-FFF2-40B4-BE49-F238E27FC236}">
                  <a16:creationId xmlns:a16="http://schemas.microsoft.com/office/drawing/2014/main" id="{2CA59138-C697-4CB3-B17D-74FD6F68CF52}"/>
                </a:ext>
              </a:extLst>
            </p:cNvPr>
            <p:cNvPicPr>
              <a:picLocks noChangeAspect="1"/>
            </p:cNvPicPr>
            <p:nvPr/>
          </p:nvPicPr>
          <p:blipFill>
            <a:blip r:embed="rId4"/>
            <a:stretch>
              <a:fillRect/>
            </a:stretch>
          </p:blipFill>
          <p:spPr>
            <a:xfrm>
              <a:off x="6074963" y="1690688"/>
              <a:ext cx="780738" cy="765256"/>
            </a:xfrm>
            <a:prstGeom prst="rect">
              <a:avLst/>
            </a:prstGeom>
          </p:spPr>
        </p:pic>
        <p:sp>
          <p:nvSpPr>
            <p:cNvPr id="134" name="Arrow: Right 133">
              <a:extLst>
                <a:ext uri="{FF2B5EF4-FFF2-40B4-BE49-F238E27FC236}">
                  <a16:creationId xmlns:a16="http://schemas.microsoft.com/office/drawing/2014/main" id="{3B672C1E-DD9A-40B9-AD1C-F22056660ADE}"/>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Arrow: Right 134">
              <a:extLst>
                <a:ext uri="{FF2B5EF4-FFF2-40B4-BE49-F238E27FC236}">
                  <a16:creationId xmlns:a16="http://schemas.microsoft.com/office/drawing/2014/main" id="{2FF2E484-828F-420A-A7D3-C7943F7AEE9B}"/>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TextBox 8">
              <a:extLst>
                <a:ext uri="{FF2B5EF4-FFF2-40B4-BE49-F238E27FC236}">
                  <a16:creationId xmlns:a16="http://schemas.microsoft.com/office/drawing/2014/main" id="{9D11CF77-80B3-4B8E-B46E-896A0FBA8A4A}"/>
                </a:ext>
              </a:extLst>
            </p:cNvPr>
            <p:cNvSpPr txBox="1"/>
            <p:nvPr/>
          </p:nvSpPr>
          <p:spPr>
            <a:xfrm>
              <a:off x="3715247" y="2417617"/>
              <a:ext cx="780738"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Start</a:t>
              </a:r>
            </a:p>
          </p:txBody>
        </p:sp>
        <p:sp>
          <p:nvSpPr>
            <p:cNvPr id="137" name="TextBox 9">
              <a:extLst>
                <a:ext uri="{FF2B5EF4-FFF2-40B4-BE49-F238E27FC236}">
                  <a16:creationId xmlns:a16="http://schemas.microsoft.com/office/drawing/2014/main" id="{C7284D38-B406-4DF1-97E7-024493756CB2}"/>
                </a:ext>
              </a:extLst>
            </p:cNvPr>
            <p:cNvSpPr txBox="1"/>
            <p:nvPr/>
          </p:nvSpPr>
          <p:spPr>
            <a:xfrm>
              <a:off x="5933099" y="2417618"/>
              <a:ext cx="1101800"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DoWork</a:t>
              </a:r>
              <a:endParaRPr lang="en-US" sz="1400" dirty="0"/>
            </a:p>
          </p:txBody>
        </p:sp>
        <p:sp>
          <p:nvSpPr>
            <p:cNvPr id="138" name="Cylinder 137">
              <a:extLst>
                <a:ext uri="{FF2B5EF4-FFF2-40B4-BE49-F238E27FC236}">
                  <a16:creationId xmlns:a16="http://schemas.microsoft.com/office/drawing/2014/main" id="{298A196B-8840-46DB-9E60-406F8E54A708}"/>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Arrow: Bent 138">
              <a:extLst>
                <a:ext uri="{FF2B5EF4-FFF2-40B4-BE49-F238E27FC236}">
                  <a16:creationId xmlns:a16="http://schemas.microsoft.com/office/drawing/2014/main" id="{ED6AC2BA-DA1D-481D-B4E7-EFDBF597B55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0" name="Arrow: Bent 139">
              <a:extLst>
                <a:ext uri="{FF2B5EF4-FFF2-40B4-BE49-F238E27FC236}">
                  <a16:creationId xmlns:a16="http://schemas.microsoft.com/office/drawing/2014/main" id="{D8F91559-7278-416E-A198-42E3B773CDAB}"/>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pic>
          <p:nvPicPr>
            <p:cNvPr id="141" name="Content Placeholder 3">
              <a:extLst>
                <a:ext uri="{FF2B5EF4-FFF2-40B4-BE49-F238E27FC236}">
                  <a16:creationId xmlns:a16="http://schemas.microsoft.com/office/drawing/2014/main" id="{81D84777-158E-4F8A-9A20-4D2C9E71915D}"/>
                </a:ext>
              </a:extLst>
            </p:cNvPr>
            <p:cNvPicPr>
              <a:picLocks noChangeAspect="1"/>
            </p:cNvPicPr>
            <p:nvPr/>
          </p:nvPicPr>
          <p:blipFill>
            <a:blip r:embed="rId4"/>
            <a:stretch>
              <a:fillRect/>
            </a:stretch>
          </p:blipFill>
          <p:spPr>
            <a:xfrm>
              <a:off x="3789471" y="3479006"/>
              <a:ext cx="780738" cy="765256"/>
            </a:xfrm>
            <a:prstGeom prst="rect">
              <a:avLst/>
            </a:prstGeom>
          </p:spPr>
        </p:pic>
        <p:sp>
          <p:nvSpPr>
            <p:cNvPr id="142" name="Arrow: Bent 141">
              <a:extLst>
                <a:ext uri="{FF2B5EF4-FFF2-40B4-BE49-F238E27FC236}">
                  <a16:creationId xmlns:a16="http://schemas.microsoft.com/office/drawing/2014/main" id="{9FD7D5AE-61AF-40EE-B72E-C74178982FB4}"/>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3" name="TextBox 15">
              <a:extLst>
                <a:ext uri="{FF2B5EF4-FFF2-40B4-BE49-F238E27FC236}">
                  <a16:creationId xmlns:a16="http://schemas.microsoft.com/office/drawing/2014/main" id="{653CB8CB-B894-4130-A3A8-F0627696085E}"/>
                </a:ext>
              </a:extLst>
            </p:cNvPr>
            <p:cNvSpPr txBox="1"/>
            <p:nvPr/>
          </p:nvSpPr>
          <p:spPr>
            <a:xfrm>
              <a:off x="3427824" y="4160138"/>
              <a:ext cx="1355582"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GetStatus</a:t>
              </a:r>
              <a:endParaRPr lang="en-US" sz="1400" dirty="0"/>
            </a:p>
          </p:txBody>
        </p:sp>
        <p:sp>
          <p:nvSpPr>
            <p:cNvPr id="144" name="Arrow: Right 143">
              <a:extLst>
                <a:ext uri="{FF2B5EF4-FFF2-40B4-BE49-F238E27FC236}">
                  <a16:creationId xmlns:a16="http://schemas.microsoft.com/office/drawing/2014/main" id="{B4794FBB-56DE-4D03-98C1-842256C1A67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Arrow: Right 144">
              <a:extLst>
                <a:ext uri="{FF2B5EF4-FFF2-40B4-BE49-F238E27FC236}">
                  <a16:creationId xmlns:a16="http://schemas.microsoft.com/office/drawing/2014/main" id="{0A7CBEA3-6C9D-4655-92BA-4227CDAA82D5}"/>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Oval 153">
            <a:extLst>
              <a:ext uri="{FF2B5EF4-FFF2-40B4-BE49-F238E27FC236}">
                <a16:creationId xmlns:a16="http://schemas.microsoft.com/office/drawing/2014/main" id="{D5D1D212-6070-4500-B45C-ABBB5F377F67}"/>
              </a:ext>
            </a:extLst>
          </p:cNvPr>
          <p:cNvSpPr/>
          <p:nvPr/>
        </p:nvSpPr>
        <p:spPr bwMode="auto">
          <a:xfrm>
            <a:off x="9140259" y="1852020"/>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grpSp>
        <p:nvGrpSpPr>
          <p:cNvPr id="111" name="Group 110">
            <a:extLst>
              <a:ext uri="{FF2B5EF4-FFF2-40B4-BE49-F238E27FC236}">
                <a16:creationId xmlns:a16="http://schemas.microsoft.com/office/drawing/2014/main" id="{73343923-6037-4D5A-8F94-FCDAC17FD3C3}"/>
              </a:ext>
            </a:extLst>
          </p:cNvPr>
          <p:cNvGrpSpPr/>
          <p:nvPr/>
        </p:nvGrpSpPr>
        <p:grpSpPr>
          <a:xfrm>
            <a:off x="4229235" y="1700693"/>
            <a:ext cx="4701655" cy="2299072"/>
            <a:chOff x="3236608" y="3429000"/>
            <a:chExt cx="5500170" cy="2617630"/>
          </a:xfrm>
        </p:grpSpPr>
        <p:pic>
          <p:nvPicPr>
            <p:cNvPr id="112" name="Content Placeholder 3">
              <a:extLst>
                <a:ext uri="{FF2B5EF4-FFF2-40B4-BE49-F238E27FC236}">
                  <a16:creationId xmlns:a16="http://schemas.microsoft.com/office/drawing/2014/main" id="{1BA6ABD4-5968-494D-B8B2-9A68ED2C0FEB}"/>
                </a:ext>
              </a:extLst>
            </p:cNvPr>
            <p:cNvPicPr>
              <a:picLocks noChangeAspect="1"/>
            </p:cNvPicPr>
            <p:nvPr/>
          </p:nvPicPr>
          <p:blipFill>
            <a:blip r:embed="rId4"/>
            <a:stretch>
              <a:fillRect/>
            </a:stretch>
          </p:blipFill>
          <p:spPr>
            <a:xfrm>
              <a:off x="3236608" y="4194256"/>
              <a:ext cx="780738" cy="765256"/>
            </a:xfrm>
            <a:prstGeom prst="rect">
              <a:avLst/>
            </a:prstGeom>
          </p:spPr>
        </p:pic>
        <p:sp>
          <p:nvSpPr>
            <p:cNvPr id="113" name="Cylinder 112">
              <a:extLst>
                <a:ext uri="{FF2B5EF4-FFF2-40B4-BE49-F238E27FC236}">
                  <a16:creationId xmlns:a16="http://schemas.microsoft.com/office/drawing/2014/main" id="{D327CD05-F6DA-4532-A999-566F4D3C685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4" name="Content Placeholder 3">
              <a:extLst>
                <a:ext uri="{FF2B5EF4-FFF2-40B4-BE49-F238E27FC236}">
                  <a16:creationId xmlns:a16="http://schemas.microsoft.com/office/drawing/2014/main" id="{EF437A08-4576-41A8-9E87-9235EBFFE61B}"/>
                </a:ext>
              </a:extLst>
            </p:cNvPr>
            <p:cNvPicPr>
              <a:picLocks noChangeAspect="1"/>
            </p:cNvPicPr>
            <p:nvPr/>
          </p:nvPicPr>
          <p:blipFill>
            <a:blip r:embed="rId4"/>
            <a:stretch>
              <a:fillRect/>
            </a:stretch>
          </p:blipFill>
          <p:spPr>
            <a:xfrm>
              <a:off x="5596324" y="4194256"/>
              <a:ext cx="780738" cy="765256"/>
            </a:xfrm>
            <a:prstGeom prst="rect">
              <a:avLst/>
            </a:prstGeom>
          </p:spPr>
        </p:pic>
        <p:sp>
          <p:nvSpPr>
            <p:cNvPr id="115" name="Cylinder 114">
              <a:extLst>
                <a:ext uri="{FF2B5EF4-FFF2-40B4-BE49-F238E27FC236}">
                  <a16:creationId xmlns:a16="http://schemas.microsoft.com/office/drawing/2014/main" id="{1DDD2C8C-A6A9-4974-B07F-1BA83E1CE8E5}"/>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6" name="Content Placeholder 3">
              <a:extLst>
                <a:ext uri="{FF2B5EF4-FFF2-40B4-BE49-F238E27FC236}">
                  <a16:creationId xmlns:a16="http://schemas.microsoft.com/office/drawing/2014/main" id="{8C0E424F-65E8-4EA3-8690-7AA3FD1D53CB}"/>
                </a:ext>
              </a:extLst>
            </p:cNvPr>
            <p:cNvPicPr>
              <a:picLocks noChangeAspect="1"/>
            </p:cNvPicPr>
            <p:nvPr/>
          </p:nvPicPr>
          <p:blipFill>
            <a:blip r:embed="rId4"/>
            <a:stretch>
              <a:fillRect/>
            </a:stretch>
          </p:blipFill>
          <p:spPr>
            <a:xfrm>
              <a:off x="7956040" y="4194256"/>
              <a:ext cx="780738" cy="765256"/>
            </a:xfrm>
            <a:prstGeom prst="rect">
              <a:avLst/>
            </a:prstGeom>
          </p:spPr>
        </p:pic>
        <p:sp>
          <p:nvSpPr>
            <p:cNvPr id="117" name="Arrow: Right 116">
              <a:extLst>
                <a:ext uri="{FF2B5EF4-FFF2-40B4-BE49-F238E27FC236}">
                  <a16:creationId xmlns:a16="http://schemas.microsoft.com/office/drawing/2014/main" id="{21F10488-E243-4119-B31C-D67AA2F36837}"/>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Arrow: Right 117">
              <a:extLst>
                <a:ext uri="{FF2B5EF4-FFF2-40B4-BE49-F238E27FC236}">
                  <a16:creationId xmlns:a16="http://schemas.microsoft.com/office/drawing/2014/main" id="{47EB0103-6F6E-44D6-921A-E5BC91BC1C60}"/>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Arrow: Right 118">
              <a:extLst>
                <a:ext uri="{FF2B5EF4-FFF2-40B4-BE49-F238E27FC236}">
                  <a16:creationId xmlns:a16="http://schemas.microsoft.com/office/drawing/2014/main" id="{96F5D5A5-B788-44AD-89B7-A99FEDC11BE5}"/>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Arrow: Right 119">
              <a:extLst>
                <a:ext uri="{FF2B5EF4-FFF2-40B4-BE49-F238E27FC236}">
                  <a16:creationId xmlns:a16="http://schemas.microsoft.com/office/drawing/2014/main" id="{8F61E9D1-9A32-4993-A4F7-06F5B91B1CF9}"/>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TextBox 13">
              <a:extLst>
                <a:ext uri="{FF2B5EF4-FFF2-40B4-BE49-F238E27FC236}">
                  <a16:creationId xmlns:a16="http://schemas.microsoft.com/office/drawing/2014/main" id="{11903224-F291-4B20-9062-BE116E66EBEE}"/>
                </a:ext>
              </a:extLst>
            </p:cNvPr>
            <p:cNvSpPr txBox="1"/>
            <p:nvPr/>
          </p:nvSpPr>
          <p:spPr>
            <a:xfrm>
              <a:off x="3423234" y="4945113"/>
              <a:ext cx="394179"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22" name="TextBox 14">
              <a:extLst>
                <a:ext uri="{FF2B5EF4-FFF2-40B4-BE49-F238E27FC236}">
                  <a16:creationId xmlns:a16="http://schemas.microsoft.com/office/drawing/2014/main" id="{069876E2-166F-48F3-A314-F42A9A739576}"/>
                </a:ext>
              </a:extLst>
            </p:cNvPr>
            <p:cNvSpPr txBox="1"/>
            <p:nvPr/>
          </p:nvSpPr>
          <p:spPr>
            <a:xfrm>
              <a:off x="5782951" y="5696208"/>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23" name="TextBox 15">
              <a:extLst>
                <a:ext uri="{FF2B5EF4-FFF2-40B4-BE49-F238E27FC236}">
                  <a16:creationId xmlns:a16="http://schemas.microsoft.com/office/drawing/2014/main" id="{E9005DEE-165B-45F4-946F-F52C9E15AFF3}"/>
                </a:ext>
              </a:extLst>
            </p:cNvPr>
            <p:cNvSpPr txBox="1"/>
            <p:nvPr/>
          </p:nvSpPr>
          <p:spPr>
            <a:xfrm>
              <a:off x="8142667" y="4945113"/>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pic>
          <p:nvPicPr>
            <p:cNvPr id="124" name="Content Placeholder 3">
              <a:extLst>
                <a:ext uri="{FF2B5EF4-FFF2-40B4-BE49-F238E27FC236}">
                  <a16:creationId xmlns:a16="http://schemas.microsoft.com/office/drawing/2014/main" id="{387FF762-7F44-41CB-9932-ADAB31D91195}"/>
                </a:ext>
              </a:extLst>
            </p:cNvPr>
            <p:cNvPicPr>
              <a:picLocks noChangeAspect="1"/>
            </p:cNvPicPr>
            <p:nvPr/>
          </p:nvPicPr>
          <p:blipFill>
            <a:blip r:embed="rId4"/>
            <a:stretch>
              <a:fillRect/>
            </a:stretch>
          </p:blipFill>
          <p:spPr>
            <a:xfrm>
              <a:off x="5596324" y="4959512"/>
              <a:ext cx="780738" cy="765256"/>
            </a:xfrm>
            <a:prstGeom prst="rect">
              <a:avLst/>
            </a:prstGeom>
          </p:spPr>
        </p:pic>
        <p:pic>
          <p:nvPicPr>
            <p:cNvPr id="125" name="Content Placeholder 3">
              <a:extLst>
                <a:ext uri="{FF2B5EF4-FFF2-40B4-BE49-F238E27FC236}">
                  <a16:creationId xmlns:a16="http://schemas.microsoft.com/office/drawing/2014/main" id="{DB39646B-31B5-4EBB-A7DC-8F653C01F40A}"/>
                </a:ext>
              </a:extLst>
            </p:cNvPr>
            <p:cNvPicPr>
              <a:picLocks noChangeAspect="1"/>
            </p:cNvPicPr>
            <p:nvPr/>
          </p:nvPicPr>
          <p:blipFill>
            <a:blip r:embed="rId4"/>
            <a:stretch>
              <a:fillRect/>
            </a:stretch>
          </p:blipFill>
          <p:spPr>
            <a:xfrm>
              <a:off x="5596324" y="3429000"/>
              <a:ext cx="780738" cy="765256"/>
            </a:xfrm>
            <a:prstGeom prst="rect">
              <a:avLst/>
            </a:prstGeom>
          </p:spPr>
        </p:pic>
        <p:sp>
          <p:nvSpPr>
            <p:cNvPr id="126" name="Arrow: Bent 125">
              <a:extLst>
                <a:ext uri="{FF2B5EF4-FFF2-40B4-BE49-F238E27FC236}">
                  <a16:creationId xmlns:a16="http://schemas.microsoft.com/office/drawing/2014/main" id="{158248BD-6840-4C25-B376-27DF7CA6F406}"/>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7" name="Arrow: Bent 126">
              <a:extLst>
                <a:ext uri="{FF2B5EF4-FFF2-40B4-BE49-F238E27FC236}">
                  <a16:creationId xmlns:a16="http://schemas.microsoft.com/office/drawing/2014/main" id="{6DE37FAB-20B5-434B-A997-EC98C8298ED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8" name="Arrow: Bent 127">
              <a:extLst>
                <a:ext uri="{FF2B5EF4-FFF2-40B4-BE49-F238E27FC236}">
                  <a16:creationId xmlns:a16="http://schemas.microsoft.com/office/drawing/2014/main" id="{0485E0AE-EABA-4B6F-BE5B-CE1FEDF83B65}"/>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9" name="Arrow: Bent 128">
              <a:extLst>
                <a:ext uri="{FF2B5EF4-FFF2-40B4-BE49-F238E27FC236}">
                  <a16:creationId xmlns:a16="http://schemas.microsoft.com/office/drawing/2014/main" id="{14916460-5D4B-4DE9-802F-7A4373438751}"/>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155" name="Oval 154">
            <a:extLst>
              <a:ext uri="{FF2B5EF4-FFF2-40B4-BE49-F238E27FC236}">
                <a16:creationId xmlns:a16="http://schemas.microsoft.com/office/drawing/2014/main" id="{18A5DE85-8D64-4ACE-AE65-166306C01601}"/>
              </a:ext>
            </a:extLst>
          </p:cNvPr>
          <p:cNvSpPr/>
          <p:nvPr/>
        </p:nvSpPr>
        <p:spPr bwMode="auto">
          <a:xfrm>
            <a:off x="5109419" y="194664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grpSp>
        <p:nvGrpSpPr>
          <p:cNvPr id="147" name="Group 146">
            <a:extLst>
              <a:ext uri="{FF2B5EF4-FFF2-40B4-BE49-F238E27FC236}">
                <a16:creationId xmlns:a16="http://schemas.microsoft.com/office/drawing/2014/main" id="{CFE69381-DF88-4EE9-8330-D0BCBCA8183D}"/>
              </a:ext>
            </a:extLst>
          </p:cNvPr>
          <p:cNvGrpSpPr/>
          <p:nvPr/>
        </p:nvGrpSpPr>
        <p:grpSpPr>
          <a:xfrm>
            <a:off x="4703702" y="4544067"/>
            <a:ext cx="2232265" cy="1810955"/>
            <a:chOff x="4733988" y="2288475"/>
            <a:chExt cx="2232265" cy="1810955"/>
          </a:xfrm>
        </p:grpSpPr>
        <p:sp>
          <p:nvSpPr>
            <p:cNvPr id="148" name="Arrow: Circular 147">
              <a:extLst>
                <a:ext uri="{FF2B5EF4-FFF2-40B4-BE49-F238E27FC236}">
                  <a16:creationId xmlns:a16="http://schemas.microsoft.com/office/drawing/2014/main" id="{B5311E3D-27A3-4207-9DA9-24EC1DE85DCE}"/>
                </a:ext>
              </a:extLst>
            </p:cNvPr>
            <p:cNvSpPr/>
            <p:nvPr/>
          </p:nvSpPr>
          <p:spPr bwMode="auto">
            <a:xfrm rot="10327359">
              <a:off x="5135453" y="2288475"/>
              <a:ext cx="1830800" cy="1810955"/>
            </a:xfrm>
            <a:prstGeom prst="circularArrow">
              <a:avLst>
                <a:gd name="adj1" fmla="val 12500"/>
                <a:gd name="adj2" fmla="val 1142319"/>
                <a:gd name="adj3" fmla="val 20457681"/>
                <a:gd name="adj4" fmla="val 831748"/>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9" name="Content Placeholder 3">
              <a:extLst>
                <a:ext uri="{FF2B5EF4-FFF2-40B4-BE49-F238E27FC236}">
                  <a16:creationId xmlns:a16="http://schemas.microsoft.com/office/drawing/2014/main" id="{88E4FDCF-588C-49D7-9FE7-382C4CFA7A34}"/>
                </a:ext>
              </a:extLst>
            </p:cNvPr>
            <p:cNvPicPr>
              <a:picLocks noChangeAspect="1"/>
            </p:cNvPicPr>
            <p:nvPr/>
          </p:nvPicPr>
          <p:blipFill>
            <a:blip r:embed="rId4"/>
            <a:stretch>
              <a:fillRect/>
            </a:stretch>
          </p:blipFill>
          <p:spPr>
            <a:xfrm>
              <a:off x="5720661" y="2850202"/>
              <a:ext cx="716719" cy="666476"/>
            </a:xfrm>
            <a:prstGeom prst="rect">
              <a:avLst/>
            </a:prstGeom>
          </p:spPr>
        </p:pic>
        <p:sp>
          <p:nvSpPr>
            <p:cNvPr id="150" name="Arrow: Right 149">
              <a:extLst>
                <a:ext uri="{FF2B5EF4-FFF2-40B4-BE49-F238E27FC236}">
                  <a16:creationId xmlns:a16="http://schemas.microsoft.com/office/drawing/2014/main" id="{576A8630-7F2B-4010-8BAF-489A66B74159}"/>
                </a:ext>
              </a:extLst>
            </p:cNvPr>
            <p:cNvSpPr/>
            <p:nvPr/>
          </p:nvSpPr>
          <p:spPr>
            <a:xfrm>
              <a:off x="4733988" y="268555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1" name="Arrow: Right 150">
              <a:extLst>
                <a:ext uri="{FF2B5EF4-FFF2-40B4-BE49-F238E27FC236}">
                  <a16:creationId xmlns:a16="http://schemas.microsoft.com/office/drawing/2014/main" id="{3F97A034-FD7B-4984-9844-82B515ED95C0}"/>
                </a:ext>
              </a:extLst>
            </p:cNvPr>
            <p:cNvSpPr/>
            <p:nvPr/>
          </p:nvSpPr>
          <p:spPr>
            <a:xfrm>
              <a:off x="4741810" y="3032853"/>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2" name="Arrow: Right 151">
              <a:extLst>
                <a:ext uri="{FF2B5EF4-FFF2-40B4-BE49-F238E27FC236}">
                  <a16:creationId xmlns:a16="http://schemas.microsoft.com/office/drawing/2014/main" id="{FAF3521D-EB56-4691-ADF0-8DAF4ED09BA6}"/>
                </a:ext>
              </a:extLst>
            </p:cNvPr>
            <p:cNvSpPr/>
            <p:nvPr/>
          </p:nvSpPr>
          <p:spPr>
            <a:xfrm>
              <a:off x="4741810" y="3350061"/>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3" name="Arrow: Right 152">
              <a:extLst>
                <a:ext uri="{FF2B5EF4-FFF2-40B4-BE49-F238E27FC236}">
                  <a16:creationId xmlns:a16="http://schemas.microsoft.com/office/drawing/2014/main" id="{DA01D396-2EF0-44A6-9CBC-9EDF6193A169}"/>
                </a:ext>
              </a:extLst>
            </p:cNvPr>
            <p:cNvSpPr/>
            <p:nvPr/>
          </p:nvSpPr>
          <p:spPr>
            <a:xfrm>
              <a:off x="4741810" y="366309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6" name="Oval 155">
            <a:extLst>
              <a:ext uri="{FF2B5EF4-FFF2-40B4-BE49-F238E27FC236}">
                <a16:creationId xmlns:a16="http://schemas.microsoft.com/office/drawing/2014/main" id="{E28BF3E4-0A37-44B0-972B-8ADCAF3CF5D8}"/>
              </a:ext>
            </a:extLst>
          </p:cNvPr>
          <p:cNvSpPr/>
          <p:nvPr/>
        </p:nvSpPr>
        <p:spPr bwMode="auto">
          <a:xfrm>
            <a:off x="4605880" y="4603901"/>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7" name="Oval 156">
            <a:extLst>
              <a:ext uri="{FF2B5EF4-FFF2-40B4-BE49-F238E27FC236}">
                <a16:creationId xmlns:a16="http://schemas.microsoft.com/office/drawing/2014/main" id="{501EEA76-7A0F-447A-A9D2-1ED517365F03}"/>
              </a:ext>
            </a:extLst>
          </p:cNvPr>
          <p:cNvSpPr/>
          <p:nvPr/>
        </p:nvSpPr>
        <p:spPr bwMode="auto">
          <a:xfrm>
            <a:off x="7943029" y="4931127"/>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2800481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500"/>
                                        <p:tgtEl>
                                          <p:spTgt spid="15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animEffect transition="in" filter="fade">
                                      <p:cBhvr>
                                        <p:cTn id="23" dur="500"/>
                                        <p:tgtEl>
                                          <p:spTgt spid="13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4"/>
                                        </p:tgtEl>
                                        <p:attrNameLst>
                                          <p:attrName>style.visibility</p:attrName>
                                        </p:attrNameLst>
                                      </p:cBhvr>
                                      <p:to>
                                        <p:strVal val="visible"/>
                                      </p:to>
                                    </p:set>
                                    <p:animEffect transition="in" filter="fade">
                                      <p:cBhvr>
                                        <p:cTn id="26" dur="500"/>
                                        <p:tgtEl>
                                          <p:spTgt spid="15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4" grpId="0" animBg="1"/>
      <p:bldP spid="155" grpId="0" animBg="1"/>
      <p:bldP spid="156" grpId="0" animBg="1"/>
      <p:bldP spid="15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182960" y="5240858"/>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182240" y="1804563"/>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182960" y="3522711"/>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16807" y="2358687"/>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74768" y="5771602"/>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21030" y="4064276"/>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617374" y="2442914"/>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595314" y="5051904"/>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15408" y="1929698"/>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08285" y="3555207"/>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294118" y="5279085"/>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5894" y="1725141"/>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1530482"/>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3212392"/>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4948030"/>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40468"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808294" y="3433058"/>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Long running, stateful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8294" y="2989067"/>
            <a:ext cx="398089" cy="398089"/>
          </a:xfrm>
          <a:prstGeom prst="rect">
            <a:avLst/>
          </a:prstGeom>
        </p:spPr>
      </p:pic>
      <p:sp>
        <p:nvSpPr>
          <p:cNvPr id="37" name="Rectangle 36">
            <a:extLst>
              <a:ext uri="{FF2B5EF4-FFF2-40B4-BE49-F238E27FC236}">
                <a16:creationId xmlns:a16="http://schemas.microsoft.com/office/drawing/2014/main" id="{C18BC2A7-9092-4F3D-B539-3A317B029FB2}"/>
              </a:ext>
            </a:extLst>
          </p:cNvPr>
          <p:cNvSpPr/>
          <p:nvPr/>
        </p:nvSpPr>
        <p:spPr bwMode="auto">
          <a:xfrm>
            <a:off x="4267077" y="591280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Deployment</a:t>
            </a:r>
          </a:p>
        </p:txBody>
      </p:sp>
      <p:sp>
        <p:nvSpPr>
          <p:cNvPr id="38" name="TextBox 37">
            <a:extLst>
              <a:ext uri="{FF2B5EF4-FFF2-40B4-BE49-F238E27FC236}">
                <a16:creationId xmlns:a16="http://schemas.microsoft.com/office/drawing/2014/main" id="{13F4EA52-DF85-4D6C-B6A6-9D60E39A6612}"/>
              </a:ext>
            </a:extLst>
          </p:cNvPr>
          <p:cNvSpPr txBox="1"/>
          <p:nvPr/>
        </p:nvSpPr>
        <p:spPr>
          <a:xfrm>
            <a:off x="6528852" y="5867407"/>
            <a:ext cx="1984116" cy="4797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dirty="0">
                <a:gradFill>
                  <a:gsLst>
                    <a:gs pos="2917">
                      <a:srgbClr val="353535"/>
                    </a:gs>
                    <a:gs pos="30000">
                      <a:srgbClr val="353535"/>
                    </a:gs>
                  </a:gsLst>
                  <a:lin ang="5400000" scaled="0"/>
                </a:gradFill>
                <a:latin typeface="Segoe UI Semilight"/>
              </a:rPr>
              <a:t>Zip-push</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2" name="Graphic 41" descr="Star">
            <a:extLst>
              <a:ext uri="{FF2B5EF4-FFF2-40B4-BE49-F238E27FC236}">
                <a16:creationId xmlns:a16="http://schemas.microsoft.com/office/drawing/2014/main" id="{A4C53F41-F962-4A4A-969E-71294BB49E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8157" y="5444119"/>
            <a:ext cx="398089" cy="398089"/>
          </a:xfrm>
          <a:prstGeom prst="rect">
            <a:avLst/>
          </a:prstGeom>
        </p:spPr>
      </p:pic>
      <p:pic>
        <p:nvPicPr>
          <p:cNvPr id="2050" name="Picture 2" descr="Image result for azure kudu logo">
            <a:extLst>
              <a:ext uri="{FF2B5EF4-FFF2-40B4-BE49-F238E27FC236}">
                <a16:creationId xmlns:a16="http://schemas.microsoft.com/office/drawing/2014/main" id="{F7BEF510-3FFD-4DAE-9FEF-B4546540C2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498"/>
          <a:stretch/>
        </p:blipFill>
        <p:spPr bwMode="auto">
          <a:xfrm>
            <a:off x="4485856" y="6033833"/>
            <a:ext cx="431885" cy="51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EB9D5-EF7F-4018-8B18-B0F1F833BF0E}"/>
              </a:ext>
            </a:extLst>
          </p:cNvPr>
          <p:cNvSpPr>
            <a:spLocks noGrp="1"/>
          </p:cNvSpPr>
          <p:nvPr>
            <p:ph type="title"/>
          </p:nvPr>
        </p:nvSpPr>
        <p:spPr>
          <a:xfrm>
            <a:off x="269302" y="2084187"/>
            <a:ext cx="6174361" cy="1793090"/>
          </a:xfrm>
        </p:spPr>
        <p:txBody>
          <a:bodyPr/>
          <a:lstStyle/>
          <a:p>
            <a:r>
              <a:rPr lang="en-US" dirty="0"/>
              <a:t>What’s New in Azure Serverless</a:t>
            </a:r>
          </a:p>
        </p:txBody>
      </p:sp>
      <p:sp>
        <p:nvSpPr>
          <p:cNvPr id="5" name="Text Placeholder 4">
            <a:extLst>
              <a:ext uri="{FF2B5EF4-FFF2-40B4-BE49-F238E27FC236}">
                <a16:creationId xmlns:a16="http://schemas.microsoft.com/office/drawing/2014/main" id="{ECBC1C5F-A3FD-4955-915D-F7FA11DCEA9F}"/>
              </a:ext>
            </a:extLst>
          </p:cNvPr>
          <p:cNvSpPr>
            <a:spLocks noGrp="1"/>
          </p:cNvSpPr>
          <p:nvPr>
            <p:ph type="body" sz="quarter" idx="12"/>
          </p:nvPr>
        </p:nvSpPr>
        <p:spPr>
          <a:xfrm>
            <a:off x="212858" y="4228530"/>
            <a:ext cx="7373276" cy="1792326"/>
          </a:xfrm>
        </p:spPr>
        <p:txBody>
          <a:bodyPr/>
          <a:lstStyle/>
          <a:p>
            <a:r>
              <a:rPr lang="en-US" dirty="0"/>
              <a:t>Michael S. Collier</a:t>
            </a:r>
          </a:p>
          <a:p>
            <a:endParaRPr lang="en-US" sz="1961" dirty="0"/>
          </a:p>
          <a:p>
            <a:endParaRPr lang="en-US" sz="1961" dirty="0"/>
          </a:p>
          <a:p>
            <a:r>
              <a:rPr lang="en-US" sz="2745" dirty="0"/>
              <a:t>Sr. Software Development Engineer</a:t>
            </a:r>
          </a:p>
          <a:p>
            <a:r>
              <a:rPr lang="en-US" sz="2745" dirty="0"/>
              <a:t>Commercial Software Engineering – Global ISV</a:t>
            </a:r>
          </a:p>
          <a:p>
            <a:endParaRPr lang="en-US" sz="1961" dirty="0"/>
          </a:p>
          <a:p>
            <a:r>
              <a:rPr lang="en-US" sz="2353" dirty="0"/>
              <a:t>@</a:t>
            </a:r>
            <a:r>
              <a:rPr lang="en-US" sz="2353" dirty="0" err="1"/>
              <a:t>MichaelCollier</a:t>
            </a:r>
            <a:r>
              <a:rPr lang="en-US" sz="2353" dirty="0"/>
              <a:t> | www.MichaelSCollier.com</a:t>
            </a:r>
          </a:p>
        </p:txBody>
      </p:sp>
    </p:spTree>
    <p:extLst>
      <p:ext uri="{BB962C8B-B14F-4D97-AF65-F5344CB8AC3E}">
        <p14:creationId xmlns:p14="http://schemas.microsoft.com/office/powerpoint/2010/main" val="13935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04" y="4775182"/>
            <a:ext cx="5560940" cy="1791670"/>
          </a:xfrm>
        </p:spPr>
        <p:txBody>
          <a:bodyPr/>
          <a:lstStyle/>
          <a:p>
            <a:r>
              <a:rPr lang="sv-SE" sz="2800" dirty="0"/>
              <a:t>Henrik Fransas</a:t>
            </a:r>
            <a:br>
              <a:rPr lang="sv-SE" sz="2800" dirty="0"/>
            </a:br>
            <a:br>
              <a:rPr lang="sv-SE" sz="2800" dirty="0"/>
            </a:br>
            <a:r>
              <a:rPr lang="sv-SE" sz="2800" dirty="0"/>
              <a:t>Lab: Episerverless = Azure Functions + Episerver</a:t>
            </a:r>
            <a:br>
              <a:rPr lang="sv-SE" sz="2800" dirty="0"/>
            </a:br>
            <a:br>
              <a:rPr lang="sv-SE" sz="2800" dirty="0"/>
            </a:br>
            <a:r>
              <a:rPr lang="sv-SE" sz="2800" dirty="0"/>
              <a:t>3:15pm today</a:t>
            </a:r>
            <a:br>
              <a:rPr lang="sv-SE" sz="2800" dirty="0"/>
            </a:br>
            <a:r>
              <a:rPr lang="sv-SE" sz="2800" dirty="0"/>
              <a:t>Starvine  4</a:t>
            </a:r>
          </a:p>
        </p:txBody>
      </p:sp>
      <p:sp>
        <p:nvSpPr>
          <p:cNvPr id="3" name="Text Placeholder 2"/>
          <p:cNvSpPr>
            <a:spLocks noGrp="1"/>
          </p:cNvSpPr>
          <p:nvPr>
            <p:ph type="body" sz="quarter" idx="10"/>
          </p:nvPr>
        </p:nvSpPr>
        <p:spPr>
          <a:xfrm>
            <a:off x="6400799" y="1623156"/>
            <a:ext cx="5683251" cy="4711540"/>
          </a:xfrm>
        </p:spPr>
        <p:txBody>
          <a:bodyPr/>
          <a:lstStyle/>
          <a:p>
            <a:pPr marL="285750" indent="-285750">
              <a:spcAft>
                <a:spcPts val="1800"/>
              </a:spcAft>
            </a:pPr>
            <a:r>
              <a:rPr lang="en-US" sz="2400" dirty="0"/>
              <a:t>System developer since 1999</a:t>
            </a:r>
          </a:p>
          <a:p>
            <a:pPr marL="285750" indent="-285750">
              <a:spcAft>
                <a:spcPts val="1800"/>
              </a:spcAft>
            </a:pPr>
            <a:r>
              <a:rPr lang="en-US" sz="2400" dirty="0"/>
              <a:t>Episerver Most Valuable Professional (EMVP)</a:t>
            </a:r>
          </a:p>
          <a:p>
            <a:pPr marL="285750" indent="-285750">
              <a:spcAft>
                <a:spcPts val="1800"/>
              </a:spcAft>
            </a:pPr>
            <a:r>
              <a:rPr lang="en-US" sz="2400" dirty="0"/>
              <a:t>Episerver Technical Trainer</a:t>
            </a:r>
          </a:p>
          <a:p>
            <a:pPr marL="285750" indent="-285750">
              <a:spcAft>
                <a:spcPts val="1800"/>
              </a:spcAft>
            </a:pPr>
            <a:r>
              <a:rPr lang="en-US" sz="2400" dirty="0"/>
              <a:t>Azure nerd</a:t>
            </a:r>
          </a:p>
          <a:p>
            <a:pPr marL="285750" indent="-285750">
              <a:spcAft>
                <a:spcPts val="1800"/>
              </a:spcAft>
            </a:pPr>
            <a:r>
              <a:rPr lang="en-US" sz="2400" dirty="0"/>
              <a:t>Works at NetRelations</a:t>
            </a:r>
          </a:p>
        </p:txBody>
      </p:sp>
      <p:pic>
        <p:nvPicPr>
          <p:cNvPr id="19" name="Bildobjekt 18">
            <a:extLst>
              <a:ext uri="{FF2B5EF4-FFF2-40B4-BE49-F238E27FC236}">
                <a16:creationId xmlns:a16="http://schemas.microsoft.com/office/drawing/2014/main" id="{257D776D-2BB6-4684-830B-4F53BBA27A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26" y="737704"/>
            <a:ext cx="2573541" cy="2536056"/>
          </a:xfrm>
          <a:prstGeom prst="rect">
            <a:avLst/>
          </a:prstGeom>
        </p:spPr>
      </p:pic>
      <p:pic>
        <p:nvPicPr>
          <p:cNvPr id="26" name="Picture 2">
            <a:extLst>
              <a:ext uri="{FF2B5EF4-FFF2-40B4-BE49-F238E27FC236}">
                <a16:creationId xmlns:a16="http://schemas.microsoft.com/office/drawing/2014/main" id="{0E39B4A8-2727-46A2-8517-1C621445B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70" y="5231816"/>
            <a:ext cx="1102880" cy="11028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135818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gradFill>
                  <a:gsLst>
                    <a:gs pos="1250">
                      <a:srgbClr val="FFFFFF"/>
                    </a:gs>
                    <a:gs pos="100000">
                      <a:srgbClr val="FFFFFF"/>
                    </a:gs>
                  </a:gsLst>
                  <a:lin ang="5400000" scaled="0"/>
                </a:gradFill>
                <a:latin typeface="Segoe UI Light"/>
              </a:rPr>
              <a:t>Logic Apps connects everything</a:t>
            </a:r>
            <a:r>
              <a:rPr lang="en-US" sz="3200" baseline="30000" dirty="0">
                <a:gradFill>
                  <a:gsLst>
                    <a:gs pos="1250">
                      <a:srgbClr val="FFFFFF"/>
                    </a:gs>
                    <a:gs pos="100000">
                      <a:srgbClr val="FFFFFF"/>
                    </a:gs>
                  </a:gsLst>
                  <a:lin ang="5400000" scaled="0"/>
                </a:gradFill>
                <a:latin typeface="Segoe UI Light"/>
              </a:rPr>
              <a:t>*</a:t>
            </a:r>
            <a:endParaRPr lang="en-NZ" sz="4704" baseline="30000"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309952" y="2947012"/>
            <a:ext cx="1244342" cy="489125"/>
          </a:xfrm>
          <a:prstGeom prst="rect">
            <a:avLst/>
          </a:prstGeom>
          <a:noFill/>
        </p:spPr>
        <p:txBody>
          <a:bodyPr wrap="none" lIns="182828" tIns="146262" rIns="182828" bIns="146262" rtlCol="0">
            <a:spAutoFit/>
          </a:bodyPr>
          <a:lstStyle/>
          <a:p>
            <a:pPr defTabSz="914164">
              <a:lnSpc>
                <a:spcPct val="90000"/>
              </a:lnSpc>
              <a:spcAft>
                <a:spcPts val="60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851447" y="2077240"/>
            <a:ext cx="1421650" cy="38759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323519" y="2044632"/>
            <a:ext cx="329849" cy="329849"/>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805605" y="1065063"/>
            <a:ext cx="1447591" cy="943580"/>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6548" y="2498006"/>
            <a:ext cx="631150" cy="631150"/>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8890312" y="2641078"/>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286019" y="1175481"/>
            <a:ext cx="1671244" cy="792699"/>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053"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042373" y="1411534"/>
            <a:ext cx="857120"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050895" y="1411534"/>
            <a:ext cx="0" cy="372205"/>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790039" y="1805699"/>
            <a:ext cx="531049" cy="141333"/>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8841814" y="3078445"/>
            <a:ext cx="949863" cy="654639"/>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305540" y="1252867"/>
            <a:ext cx="522075" cy="3049001"/>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754" y="2236109"/>
            <a:ext cx="630209" cy="7820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900" y="2101585"/>
            <a:ext cx="1484864" cy="4369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6061" y="1731706"/>
            <a:ext cx="433407" cy="342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0095" y="3069868"/>
            <a:ext cx="1144683" cy="3193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9800" y="3522321"/>
            <a:ext cx="1319984" cy="3951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4012" y="1660247"/>
            <a:ext cx="1291335" cy="55906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6900826" y="1250204"/>
            <a:ext cx="567472" cy="3121018"/>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1" name="TextBox 40">
            <a:extLst>
              <a:ext uri="{FF2B5EF4-FFF2-40B4-BE49-F238E27FC236}">
                <a16:creationId xmlns:a16="http://schemas.microsoft.com/office/drawing/2014/main" id="{4AAE3E66-14BE-444B-9F57-B0CA101A3B83}"/>
              </a:ext>
            </a:extLst>
          </p:cNvPr>
          <p:cNvSpPr txBox="1"/>
          <p:nvPr/>
        </p:nvSpPr>
        <p:spPr>
          <a:xfrm>
            <a:off x="4967635" y="2954414"/>
            <a:ext cx="2000598" cy="193796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Active Directory</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App Services</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Blob</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t>
            </a:r>
            <a:r>
              <a:rPr lang="en-US" sz="1399" err="1">
                <a:gradFill>
                  <a:gsLst>
                    <a:gs pos="2917">
                      <a:srgbClr val="D2D2D2">
                        <a:lumMod val="50000"/>
                      </a:srgbClr>
                    </a:gs>
                    <a:gs pos="30000">
                      <a:srgbClr val="D2D2D2">
                        <a:lumMod val="50000"/>
                      </a:srgbClr>
                    </a:gs>
                  </a:gsLst>
                  <a:lin ang="5400000" scaled="0"/>
                </a:gradFill>
                <a:latin typeface="Segoe UI Semilight"/>
              </a:rPr>
              <a:t>CosmosDB</a:t>
            </a:r>
            <a:endParaRPr lang="en-US" sz="1399">
              <a:gradFill>
                <a:gsLst>
                  <a:gs pos="2917">
                    <a:srgbClr val="D2D2D2">
                      <a:lumMod val="50000"/>
                    </a:srgbClr>
                  </a:gs>
                  <a:gs pos="30000">
                    <a:srgbClr val="D2D2D2">
                      <a:lumMod val="50000"/>
                    </a:srgbClr>
                  </a:gs>
                </a:gsLst>
                <a:lin ang="5400000" scaled="0"/>
              </a:gradFill>
              <a:latin typeface="Segoe UI Semilight"/>
            </a:endParaRP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Data Lake</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SQL</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Resource Manager</a:t>
            </a: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884443" y="2580203"/>
            <a:ext cx="1421650" cy="19379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622852" y="-1163787"/>
            <a:ext cx="491886" cy="4442011"/>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653936" y="3852868"/>
            <a:ext cx="556376" cy="3073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defTabSz="914128">
              <a:defRPr/>
            </a:pPr>
            <a:endParaRPr lang="en-US" sz="1801"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9835597" y="5964621"/>
            <a:ext cx="461583" cy="276999"/>
          </a:xfrm>
          <a:prstGeom prst="rect">
            <a:avLst/>
          </a:prstGeom>
          <a:noFill/>
        </p:spPr>
        <p:txBody>
          <a:bodyPr wrap="square" lIns="0" tIns="0" rIns="0" bIns="0" rtlCol="0">
            <a:spAutoFit/>
          </a:bodyPr>
          <a:lstStyle/>
          <a:p>
            <a:pPr defTabSz="914164">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135477" y="5407116"/>
            <a:ext cx="1258853"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2">
              <a:defRPr/>
            </a:pPr>
            <a:endParaRPr lang="en-US" sz="1765"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604351" y="5481619"/>
            <a:ext cx="607822" cy="607822"/>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560306" y="5381490"/>
            <a:ext cx="2692519" cy="959532"/>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610034" y="5510908"/>
            <a:ext cx="484374" cy="484374"/>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498457" y="5768233"/>
            <a:ext cx="670494" cy="341794"/>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0703" y="6001668"/>
            <a:ext cx="600878" cy="1582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33659" y="5333966"/>
            <a:ext cx="1452401" cy="429119"/>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238653" y="2251543"/>
            <a:ext cx="498104" cy="5952296"/>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7781" y="3880469"/>
            <a:ext cx="1004304" cy="3641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3182" y="1928977"/>
            <a:ext cx="1120917" cy="34521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7932123" y="3371729"/>
            <a:ext cx="0" cy="44433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9339" y="2476333"/>
            <a:ext cx="353744" cy="3537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821059" y="37758"/>
            <a:ext cx="537855" cy="812565"/>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7977067" y="37758"/>
            <a:ext cx="537855" cy="73506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498458" y="37758"/>
            <a:ext cx="579126" cy="861339"/>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258397" y="76111"/>
            <a:ext cx="537855" cy="729505"/>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695736" y="70293"/>
            <a:ext cx="537855" cy="849871"/>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347824" y="37758"/>
            <a:ext cx="604435" cy="813846"/>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353150" y="3240696"/>
            <a:ext cx="730950" cy="365475"/>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327469" y="1283345"/>
            <a:ext cx="1729516" cy="352962"/>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7932090" y="4197026"/>
            <a:ext cx="34" cy="299019"/>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151721" y="4496044"/>
            <a:ext cx="1560806" cy="478111"/>
          </a:xfrm>
          <a:prstGeom prst="rect">
            <a:avLst/>
          </a:prstGeom>
        </p:spPr>
        <p:txBody>
          <a:bodyPr wrap="none">
            <a:spAutoFit/>
          </a:bodyPr>
          <a:lstStyle/>
          <a:p>
            <a:pP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gateway</a:t>
            </a:r>
          </a:p>
        </p:txBody>
      </p:sp>
      <p:sp>
        <p:nvSpPr>
          <p:cNvPr id="2" name="TextBox 1">
            <a:extLst>
              <a:ext uri="{FF2B5EF4-FFF2-40B4-BE49-F238E27FC236}">
                <a16:creationId xmlns:a16="http://schemas.microsoft.com/office/drawing/2014/main" id="{B479485D-6526-4F8C-BEE8-6386EC508059}"/>
              </a:ext>
            </a:extLst>
          </p:cNvPr>
          <p:cNvSpPr txBox="1"/>
          <p:nvPr/>
        </p:nvSpPr>
        <p:spPr>
          <a:xfrm>
            <a:off x="-1" y="6401412"/>
            <a:ext cx="4227848" cy="517065"/>
          </a:xfrm>
          <a:prstGeom prst="rect">
            <a:avLst/>
          </a:prstGeom>
          <a:noFill/>
        </p:spPr>
        <p:txBody>
          <a:bodyPr wrap="square" lIns="182880" tIns="146304" rIns="182880" bIns="146304" rtlCol="0">
            <a:spAutoFit/>
          </a:bodyPr>
          <a:lstStyle/>
          <a:p>
            <a:pPr>
              <a:lnSpc>
                <a:spcPct val="90000"/>
              </a:lnSpc>
              <a:spcAft>
                <a:spcPts val="600"/>
              </a:spcAft>
            </a:pPr>
            <a:r>
              <a:rPr lang="en-US" sz="800" i="1" dirty="0">
                <a:solidFill>
                  <a:schemeClr val="bg2"/>
                </a:solidFill>
              </a:rPr>
              <a:t>* Everything is a lot! There are more than 200 connectors and ability to create custom connectors.</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739808"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Manage all events in one place</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Focus on innovation </a:t>
            </a:r>
            <a:br>
              <a:rPr lang="en-US" sz="2157" dirty="0">
                <a:gradFill>
                  <a:gsLst>
                    <a:gs pos="2917">
                      <a:srgbClr val="FFFFFF"/>
                    </a:gs>
                    <a:gs pos="30000">
                      <a:srgbClr val="FFFFFF"/>
                    </a:gs>
                  </a:gsLst>
                  <a:lin ang="5400000" scaled="0"/>
                </a:gradFill>
                <a:latin typeface="Segoe UI Semilight"/>
              </a:rPr>
            </a:br>
            <a:r>
              <a:rPr lang="en-US" sz="2157" dirty="0">
                <a:gradFill>
                  <a:gsLst>
                    <a:gs pos="2917">
                      <a:srgbClr val="FFFFFF"/>
                    </a:gs>
                    <a:gs pos="30000">
                      <a:srgbClr val="FFFFFF"/>
                    </a:gs>
                  </a:gsLst>
                  <a:lin ang="5400000" scaled="0"/>
                </a:gradFill>
                <a:latin typeface="Segoe UI Semilight"/>
              </a:rPr>
              <a:t>and pay per event</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Unlock new scenarios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Ensure reliability and performance for your apps</a:t>
            </a:r>
          </a:p>
        </p:txBody>
      </p:sp>
      <p:sp>
        <p:nvSpPr>
          <p:cNvPr id="11" name="TextBox 10">
            <a:extLst>
              <a:ext uri="{FF2B5EF4-FFF2-40B4-BE49-F238E27FC236}">
                <a16:creationId xmlns:a16="http://schemas.microsoft.com/office/drawing/2014/main" id="{54C1F869-625B-441E-975A-A010025C208E}"/>
              </a:ext>
            </a:extLst>
          </p:cNvPr>
          <p:cNvSpPr txBox="1"/>
          <p:nvPr/>
        </p:nvSpPr>
        <p:spPr>
          <a:xfrm>
            <a:off x="4191197" y="183895"/>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20472" y="183895"/>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20565" y="2685304"/>
            <a:ext cx="918358" cy="891201"/>
          </a:xfrm>
          <a:prstGeom prst="line">
            <a:avLst/>
          </a:prstGeom>
          <a:noFill/>
          <a:ln w="9525" cap="flat" cmpd="sng" algn="ctr">
            <a:noFill/>
            <a:prstDash val="solid"/>
            <a:headEnd type="none"/>
            <a:tailEnd type="none"/>
          </a:ln>
          <a:effectLst/>
        </p:spPr>
      </p:cxnSp>
      <p:sp>
        <p:nvSpPr>
          <p:cNvPr id="21" name="Rectangle 20">
            <a:extLst>
              <a:ext uri="{FF2B5EF4-FFF2-40B4-BE49-F238E27FC236}">
                <a16:creationId xmlns:a16="http://schemas.microsoft.com/office/drawing/2014/main" id="{752F241D-1AC0-42F0-A94C-BFAB12C5D708}"/>
              </a:ext>
            </a:extLst>
          </p:cNvPr>
          <p:cNvSpPr/>
          <p:nvPr/>
        </p:nvSpPr>
        <p:spPr bwMode="auto">
          <a:xfrm>
            <a:off x="4396374" y="290226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4396377" y="218534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4396377" y="361920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D8924FCF-7C80-41A4-BFA5-3E939B8C1BD4}"/>
              </a:ext>
            </a:extLst>
          </p:cNvPr>
          <p:cNvGrpSpPr/>
          <p:nvPr/>
        </p:nvGrpSpPr>
        <p:grpSpPr>
          <a:xfrm>
            <a:off x="9863971" y="1465104"/>
            <a:ext cx="2289862" cy="2858765"/>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9E601C61-5B76-4C8F-8367-95CC9842FAF5}"/>
              </a:ext>
            </a:extLst>
          </p:cNvPr>
          <p:cNvSpPr txBox="1"/>
          <p:nvPr/>
        </p:nvSpPr>
        <p:spPr>
          <a:xfrm>
            <a:off x="4396377" y="2426335"/>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4396378" y="3860194"/>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4368524" y="3152029"/>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Azure Subscriptions</a:t>
            </a:r>
          </a:p>
        </p:txBody>
      </p:sp>
      <p:grpSp>
        <p:nvGrpSpPr>
          <p:cNvPr id="35" name="Group 34">
            <a:extLst>
              <a:ext uri="{FF2B5EF4-FFF2-40B4-BE49-F238E27FC236}">
                <a16:creationId xmlns:a16="http://schemas.microsoft.com/office/drawing/2014/main" id="{D3F8A445-13F3-4814-8EBB-13F1ADA216FF}"/>
              </a:ext>
            </a:extLst>
          </p:cNvPr>
          <p:cNvGrpSpPr/>
          <p:nvPr/>
        </p:nvGrpSpPr>
        <p:grpSpPr>
          <a:xfrm>
            <a:off x="9858308" y="1706093"/>
            <a:ext cx="2289862" cy="2367841"/>
            <a:chOff x="8047017" y="2939385"/>
            <a:chExt cx="2743198" cy="2416004"/>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385"/>
              <a:ext cx="260734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397852"/>
              <a:ext cx="274319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6335"/>
              <a:ext cx="2533179"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err="1">
                  <a:gradFill>
                    <a:gsLst>
                      <a:gs pos="2500">
                        <a:srgbClr val="353535"/>
                      </a:gs>
                      <a:gs pos="34000">
                        <a:srgbClr val="353535"/>
                      </a:gs>
                    </a:gsLst>
                    <a:lin ang="5400000" scaled="0"/>
                  </a:gradFill>
                  <a:latin typeface="Segoe UI"/>
                </a:rPr>
                <a:t>WebHooks</a:t>
              </a:r>
              <a:endParaRPr lang="en-US" sz="1567" kern="0">
                <a:gradFill>
                  <a:gsLst>
                    <a:gs pos="2500">
                      <a:srgbClr val="353535"/>
                    </a:gs>
                    <a:gs pos="34000">
                      <a:srgbClr val="353535"/>
                    </a:gs>
                  </a:gsLst>
                  <a:lin ang="5400000" scaled="0"/>
                </a:gradFill>
                <a:latin typeface="Segoe UI"/>
              </a:endParaRPr>
            </a:p>
          </p:txBody>
        </p:sp>
      </p:grpSp>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3"/>
          <a:srcRect b="32970"/>
          <a:stretch/>
        </p:blipFill>
        <p:spPr>
          <a:xfrm>
            <a:off x="4559235" y="3811551"/>
            <a:ext cx="311687" cy="314321"/>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4"/>
          <a:stretch>
            <a:fillRect/>
          </a:stretch>
        </p:blipFill>
        <p:spPr>
          <a:xfrm>
            <a:off x="4559235" y="2379010"/>
            <a:ext cx="311687" cy="31168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5"/>
          <a:stretch>
            <a:fillRect/>
          </a:stretch>
        </p:blipFill>
        <p:spPr>
          <a:xfrm>
            <a:off x="4565913" y="3102617"/>
            <a:ext cx="298330" cy="298330"/>
          </a:xfrm>
          <a:prstGeom prst="rect">
            <a:avLst/>
          </a:prstGeom>
          <a:ln>
            <a:noFill/>
          </a:ln>
        </p:spPr>
      </p:pic>
      <p:grpSp>
        <p:nvGrpSpPr>
          <p:cNvPr id="2" name="Group 1">
            <a:extLst>
              <a:ext uri="{FF2B5EF4-FFF2-40B4-BE49-F238E27FC236}">
                <a16:creationId xmlns:a16="http://schemas.microsoft.com/office/drawing/2014/main" id="{69932FDA-6C42-43CE-9289-4073E8980D2E}"/>
              </a:ext>
            </a:extLst>
          </p:cNvPr>
          <p:cNvGrpSpPr/>
          <p:nvPr/>
        </p:nvGrpSpPr>
        <p:grpSpPr>
          <a:xfrm>
            <a:off x="4406703" y="5782757"/>
            <a:ext cx="2688511" cy="699013"/>
            <a:chOff x="4415152" y="4916944"/>
            <a:chExt cx="2688511" cy="699013"/>
          </a:xfrm>
        </p:grpSpPr>
        <p:sp>
          <p:nvSpPr>
            <p:cNvPr id="23" name="Rectangle 22">
              <a:extLst>
                <a:ext uri="{FF2B5EF4-FFF2-40B4-BE49-F238E27FC236}">
                  <a16:creationId xmlns:a16="http://schemas.microsoft.com/office/drawing/2014/main" id="{F5BCFAC0-FE14-447F-B954-BD2432118FF5}"/>
                </a:ext>
              </a:extLst>
            </p:cNvPr>
            <p:cNvSpPr/>
            <p:nvPr/>
          </p:nvSpPr>
          <p:spPr bwMode="auto">
            <a:xfrm>
              <a:off x="4415152" y="491694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D0E8E130-C578-4BA0-BE93-AD6DE8589BE6}"/>
                </a:ext>
              </a:extLst>
            </p:cNvPr>
            <p:cNvSpPr txBox="1"/>
            <p:nvPr/>
          </p:nvSpPr>
          <p:spPr>
            <a:xfrm>
              <a:off x="4444093" y="5157920"/>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Topic</a:t>
              </a:r>
            </a:p>
          </p:txBody>
        </p:sp>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6"/>
            <a:stretch>
              <a:fillRect/>
            </a:stretch>
          </p:blipFill>
          <p:spPr>
            <a:xfrm>
              <a:off x="4591366" y="5123964"/>
              <a:ext cx="284973" cy="284973"/>
            </a:xfrm>
            <a:prstGeom prst="rect">
              <a:avLst/>
            </a:prstGeom>
            <a:ln>
              <a:noFill/>
            </a:ln>
          </p:spPr>
        </p:pic>
      </p:grpSp>
      <p:grpSp>
        <p:nvGrpSpPr>
          <p:cNvPr id="110" name="Group 109">
            <a:extLst>
              <a:ext uri="{FF2B5EF4-FFF2-40B4-BE49-F238E27FC236}">
                <a16:creationId xmlns:a16="http://schemas.microsoft.com/office/drawing/2014/main" id="{5D7761AD-DABD-4BC5-8169-421805B50625}"/>
              </a:ext>
            </a:extLst>
          </p:cNvPr>
          <p:cNvGrpSpPr/>
          <p:nvPr/>
        </p:nvGrpSpPr>
        <p:grpSpPr>
          <a:xfrm>
            <a:off x="4406702" y="747446"/>
            <a:ext cx="2688511" cy="699013"/>
            <a:chOff x="4396373" y="879136"/>
            <a:chExt cx="2688511" cy="699013"/>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4396373" y="87913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DCBADA3B-B6EA-4AD1-8FF3-6D2BF9C2B7C0}"/>
                </a:ext>
              </a:extLst>
            </p:cNvPr>
            <p:cNvSpPr txBox="1"/>
            <p:nvPr/>
          </p:nvSpPr>
          <p:spPr>
            <a:xfrm>
              <a:off x="4396374" y="112012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Blob Storage</a:t>
              </a:r>
            </a:p>
          </p:txBody>
        </p:sp>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7"/>
            <a:stretch>
              <a:fillRect/>
            </a:stretch>
          </p:blipFill>
          <p:spPr>
            <a:xfrm>
              <a:off x="4559231" y="1072800"/>
              <a:ext cx="311687" cy="31168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985028" y="1658541"/>
            <a:ext cx="265858" cy="2462936"/>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8"/>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9"/>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0"/>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51" name="Rectangle 50">
            <a:extLst>
              <a:ext uri="{FF2B5EF4-FFF2-40B4-BE49-F238E27FC236}">
                <a16:creationId xmlns:a16="http://schemas.microsoft.com/office/drawing/2014/main" id="{014344F8-FF83-4782-BEC2-AF477A7A4441}"/>
              </a:ext>
            </a:extLst>
          </p:cNvPr>
          <p:cNvSpPr/>
          <p:nvPr/>
        </p:nvSpPr>
        <p:spPr bwMode="auto">
          <a:xfrm>
            <a:off x="4396374" y="433613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9F3D52AE-E06E-4425-9AA5-9C3DC03813AF}"/>
              </a:ext>
            </a:extLst>
          </p:cNvPr>
          <p:cNvSpPr txBox="1"/>
          <p:nvPr/>
        </p:nvSpPr>
        <p:spPr>
          <a:xfrm>
            <a:off x="4396377" y="458588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Service Bus</a:t>
            </a:r>
          </a:p>
        </p:txBody>
      </p:sp>
      <p:pic>
        <p:nvPicPr>
          <p:cNvPr id="4" name="Picture 3">
            <a:extLst>
              <a:ext uri="{FF2B5EF4-FFF2-40B4-BE49-F238E27FC236}">
                <a16:creationId xmlns:a16="http://schemas.microsoft.com/office/drawing/2014/main" id="{2C3EEEB2-AC70-49EF-9ECC-9549DBD1C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5913" y="4538961"/>
            <a:ext cx="310896" cy="310896"/>
          </a:xfrm>
          <a:prstGeom prst="rect">
            <a:avLst/>
          </a:prstGeom>
        </p:spPr>
      </p:pic>
      <p:sp>
        <p:nvSpPr>
          <p:cNvPr id="53" name="Rectangle 52">
            <a:extLst>
              <a:ext uri="{FF2B5EF4-FFF2-40B4-BE49-F238E27FC236}">
                <a16:creationId xmlns:a16="http://schemas.microsoft.com/office/drawing/2014/main" id="{DE8E0676-1843-462B-BC02-965C00049603}"/>
              </a:ext>
            </a:extLst>
          </p:cNvPr>
          <p:cNvSpPr/>
          <p:nvPr/>
        </p:nvSpPr>
        <p:spPr bwMode="auto">
          <a:xfrm>
            <a:off x="4396373" y="505865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2908107F-E961-4E52-B333-BB8015912159}"/>
              </a:ext>
            </a:extLst>
          </p:cNvPr>
          <p:cNvSpPr txBox="1"/>
          <p:nvPr/>
        </p:nvSpPr>
        <p:spPr>
          <a:xfrm>
            <a:off x="4435644" y="5367223"/>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IoT Hub</a:t>
            </a:r>
          </a:p>
        </p:txBody>
      </p:sp>
      <p:pic>
        <p:nvPicPr>
          <p:cNvPr id="10" name="Picture 9" descr="A picture containing vector graphics&#10;&#10;Description generated with high confidence">
            <a:extLst>
              <a:ext uri="{FF2B5EF4-FFF2-40B4-BE49-F238E27FC236}">
                <a16:creationId xmlns:a16="http://schemas.microsoft.com/office/drawing/2014/main" id="{269D263A-6152-4F6B-B8F8-871CA53B08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9955" y="5278198"/>
            <a:ext cx="310896" cy="310896"/>
          </a:xfrm>
          <a:prstGeom prst="rect">
            <a:avLst/>
          </a:prstGeom>
        </p:spPr>
      </p:pic>
      <p:sp>
        <p:nvSpPr>
          <p:cNvPr id="55" name="Rectangle 54">
            <a:extLst>
              <a:ext uri="{FF2B5EF4-FFF2-40B4-BE49-F238E27FC236}">
                <a16:creationId xmlns:a16="http://schemas.microsoft.com/office/drawing/2014/main" id="{C5BDE801-A096-4BF6-AE80-8895EBD8E3AD}"/>
              </a:ext>
            </a:extLst>
          </p:cNvPr>
          <p:cNvSpPr/>
          <p:nvPr/>
        </p:nvSpPr>
        <p:spPr bwMode="auto">
          <a:xfrm>
            <a:off x="9863971" y="4337205"/>
            <a:ext cx="2289862"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7C6251DE-B802-437A-A474-8C35C7F13FAD}"/>
              </a:ext>
            </a:extLst>
          </p:cNvPr>
          <p:cNvSpPr txBox="1"/>
          <p:nvPr/>
        </p:nvSpPr>
        <p:spPr>
          <a:xfrm>
            <a:off x="9858308" y="4578195"/>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pic>
        <p:nvPicPr>
          <p:cNvPr id="57" name="Picture 56">
            <a:extLst>
              <a:ext uri="{FF2B5EF4-FFF2-40B4-BE49-F238E27FC236}">
                <a16:creationId xmlns:a16="http://schemas.microsoft.com/office/drawing/2014/main" id="{6AB0A3A8-59B6-4AAA-8F51-0A776701027C}"/>
              </a:ext>
            </a:extLst>
          </p:cNvPr>
          <p:cNvPicPr>
            <a:picLocks noChangeAspect="1"/>
          </p:cNvPicPr>
          <p:nvPr/>
        </p:nvPicPr>
        <p:blipFill rotWithShape="1">
          <a:blip r:embed="rId3"/>
          <a:srcRect b="32970"/>
          <a:stretch/>
        </p:blipFill>
        <p:spPr>
          <a:xfrm>
            <a:off x="9976763" y="4529552"/>
            <a:ext cx="265471" cy="314321"/>
          </a:xfrm>
          <a:prstGeom prst="rect">
            <a:avLst/>
          </a:prstGeom>
          <a:ln>
            <a:noFill/>
          </a:ln>
        </p:spPr>
      </p:pic>
      <p:grpSp>
        <p:nvGrpSpPr>
          <p:cNvPr id="3" name="Group 2">
            <a:extLst>
              <a:ext uri="{FF2B5EF4-FFF2-40B4-BE49-F238E27FC236}">
                <a16:creationId xmlns:a16="http://schemas.microsoft.com/office/drawing/2014/main" id="{5EE20E4D-C863-4099-BF2C-56236F274949}"/>
              </a:ext>
            </a:extLst>
          </p:cNvPr>
          <p:cNvGrpSpPr/>
          <p:nvPr/>
        </p:nvGrpSpPr>
        <p:grpSpPr>
          <a:xfrm>
            <a:off x="7901834" y="2637688"/>
            <a:ext cx="1214478" cy="1219199"/>
            <a:chOff x="7273205" y="3093324"/>
            <a:chExt cx="1362032" cy="1487637"/>
          </a:xfrm>
        </p:grpSpPr>
        <p:sp>
          <p:nvSpPr>
            <p:cNvPr id="9" name="Rectangle 8">
              <a:extLst>
                <a:ext uri="{FF2B5EF4-FFF2-40B4-BE49-F238E27FC236}">
                  <a16:creationId xmlns:a16="http://schemas.microsoft.com/office/drawing/2014/main"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cxnSp>
        <p:nvCxnSpPr>
          <p:cNvPr id="18" name="Straight Arrow Connector 17">
            <a:extLst>
              <a:ext uri="{FF2B5EF4-FFF2-40B4-BE49-F238E27FC236}">
                <a16:creationId xmlns:a16="http://schemas.microsoft.com/office/drawing/2014/main" id="{EBDCE580-143F-4F2C-BBFC-AA7ECA670205}"/>
              </a:ext>
            </a:extLst>
          </p:cNvPr>
          <p:cNvCxnSpPr>
            <a:stCxn id="19" idx="3"/>
            <a:endCxn id="9" idx="1"/>
          </p:cNvCxnSpPr>
          <p:nvPr/>
        </p:nvCxnSpPr>
        <p:spPr>
          <a:xfrm>
            <a:off x="7095213" y="1096953"/>
            <a:ext cx="806621" cy="21503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FA2BCC6-2F3F-4FFE-AD2F-2EF0650F93B3}"/>
              </a:ext>
            </a:extLst>
          </p:cNvPr>
          <p:cNvCxnSpPr>
            <a:stCxn id="20" idx="3"/>
            <a:endCxn id="9" idx="1"/>
          </p:cNvCxnSpPr>
          <p:nvPr/>
        </p:nvCxnSpPr>
        <p:spPr>
          <a:xfrm>
            <a:off x="7084888" y="2534854"/>
            <a:ext cx="816946" cy="712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6DE1E0-DCF5-4DE0-8048-E7C75F922AB3}"/>
              </a:ext>
            </a:extLst>
          </p:cNvPr>
          <p:cNvCxnSpPr>
            <a:stCxn id="21" idx="3"/>
            <a:endCxn id="9" idx="1"/>
          </p:cNvCxnSpPr>
          <p:nvPr/>
        </p:nvCxnSpPr>
        <p:spPr>
          <a:xfrm flipV="1">
            <a:off x="7084885" y="3247288"/>
            <a:ext cx="816949" cy="44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80A936B-86E9-4769-BD2E-8D4413EF6CB6}"/>
              </a:ext>
            </a:extLst>
          </p:cNvPr>
          <p:cNvCxnSpPr>
            <a:stCxn id="22" idx="3"/>
            <a:endCxn id="9" idx="1"/>
          </p:cNvCxnSpPr>
          <p:nvPr/>
        </p:nvCxnSpPr>
        <p:spPr>
          <a:xfrm flipV="1">
            <a:off x="7084888" y="3247288"/>
            <a:ext cx="816946" cy="7214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D1E1E2-BE9E-4235-AE70-5D23B7C5AA0B}"/>
              </a:ext>
            </a:extLst>
          </p:cNvPr>
          <p:cNvCxnSpPr>
            <a:stCxn id="51" idx="3"/>
            <a:endCxn id="9" idx="1"/>
          </p:cNvCxnSpPr>
          <p:nvPr/>
        </p:nvCxnSpPr>
        <p:spPr>
          <a:xfrm flipV="1">
            <a:off x="7084885" y="3247288"/>
            <a:ext cx="816949" cy="1438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3581B-136F-4017-B18F-3B5378CD3DB4}"/>
              </a:ext>
            </a:extLst>
          </p:cNvPr>
          <p:cNvCxnSpPr>
            <a:stCxn id="53" idx="3"/>
            <a:endCxn id="9" idx="1"/>
          </p:cNvCxnSpPr>
          <p:nvPr/>
        </p:nvCxnSpPr>
        <p:spPr>
          <a:xfrm flipV="1">
            <a:off x="7084884" y="3247288"/>
            <a:ext cx="816950" cy="216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F98AF19-0CE3-4F35-9923-4960111712B6}"/>
              </a:ext>
            </a:extLst>
          </p:cNvPr>
          <p:cNvCxnSpPr>
            <a:cxnSpLocks/>
            <a:endCxn id="9" idx="1"/>
          </p:cNvCxnSpPr>
          <p:nvPr/>
        </p:nvCxnSpPr>
        <p:spPr>
          <a:xfrm flipV="1">
            <a:off x="7099571" y="3247288"/>
            <a:ext cx="802263" cy="2929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96A0E3A-E833-4A4C-B589-DC8A060193E0}"/>
              </a:ext>
            </a:extLst>
          </p:cNvPr>
          <p:cNvCxnSpPr>
            <a:cxnSpLocks/>
            <a:stCxn id="9" idx="3"/>
            <a:endCxn id="36" idx="1"/>
          </p:cNvCxnSpPr>
          <p:nvPr/>
        </p:nvCxnSpPr>
        <p:spPr>
          <a:xfrm flipV="1">
            <a:off x="9116312" y="1814617"/>
            <a:ext cx="741996" cy="14326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3E273C-97AC-4275-B4F0-9384575EBFA1}"/>
              </a:ext>
            </a:extLst>
          </p:cNvPr>
          <p:cNvCxnSpPr>
            <a:cxnSpLocks/>
            <a:stCxn id="9" idx="3"/>
            <a:endCxn id="56" idx="1"/>
          </p:cNvCxnSpPr>
          <p:nvPr/>
        </p:nvCxnSpPr>
        <p:spPr>
          <a:xfrm>
            <a:off x="9116312" y="3247288"/>
            <a:ext cx="741996" cy="1439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F32D6C-74EE-4CCB-9371-5978A78A239F}"/>
              </a:ext>
            </a:extLst>
          </p:cNvPr>
          <p:cNvCxnSpPr>
            <a:cxnSpLocks/>
            <a:stCxn id="9" idx="3"/>
            <a:endCxn id="38" idx="1"/>
          </p:cNvCxnSpPr>
          <p:nvPr/>
        </p:nvCxnSpPr>
        <p:spPr>
          <a:xfrm flipV="1">
            <a:off x="9116312" y="2527075"/>
            <a:ext cx="741996" cy="7202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5DB5AF-7F12-424E-84D5-C9D281A9C22D}"/>
              </a:ext>
            </a:extLst>
          </p:cNvPr>
          <p:cNvCxnSpPr>
            <a:cxnSpLocks/>
            <a:stCxn id="9" idx="3"/>
            <a:endCxn id="37" idx="1"/>
          </p:cNvCxnSpPr>
          <p:nvPr/>
        </p:nvCxnSpPr>
        <p:spPr>
          <a:xfrm flipV="1">
            <a:off x="9116312" y="3244009"/>
            <a:ext cx="741996" cy="32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F591F58-B951-4D6F-A6E6-CF23EA684D25}"/>
              </a:ext>
            </a:extLst>
          </p:cNvPr>
          <p:cNvCxnSpPr>
            <a:cxnSpLocks/>
            <a:stCxn id="9" idx="3"/>
            <a:endCxn id="39" idx="1"/>
          </p:cNvCxnSpPr>
          <p:nvPr/>
        </p:nvCxnSpPr>
        <p:spPr>
          <a:xfrm>
            <a:off x="9116312" y="3247288"/>
            <a:ext cx="741996" cy="71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AF487D-FC48-42C6-8120-CB7F72790D45}"/>
              </a:ext>
            </a:extLst>
          </p:cNvPr>
          <p:cNvSpPr txBox="1"/>
          <p:nvPr/>
        </p:nvSpPr>
        <p:spPr>
          <a:xfrm>
            <a:off x="6951629" y="6238019"/>
            <a:ext cx="1570100"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rgbClr val="FF3399"/>
                </a:solidFill>
                <a:latin typeface="Segoe UI Semilight"/>
                <a:cs typeface="Segoe UI"/>
              </a:rPr>
              <a:t>Topics</a:t>
            </a:r>
          </a:p>
        </p:txBody>
      </p:sp>
      <p:sp>
        <p:nvSpPr>
          <p:cNvPr id="81" name="TextBox 80">
            <a:extLst>
              <a:ext uri="{FF2B5EF4-FFF2-40B4-BE49-F238E27FC236}">
                <a16:creationId xmlns:a16="http://schemas.microsoft.com/office/drawing/2014/main" id="{71797AC9-2C3A-44FB-81CB-D621291DCA6D}"/>
              </a:ext>
            </a:extLst>
          </p:cNvPr>
          <p:cNvSpPr txBox="1"/>
          <p:nvPr/>
        </p:nvSpPr>
        <p:spPr>
          <a:xfrm>
            <a:off x="8994639" y="5297791"/>
            <a:ext cx="2512494"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4"/>
                </a:solidFill>
                <a:latin typeface="Segoe UI Semilight"/>
                <a:cs typeface="Segoe UI"/>
              </a:rPr>
              <a:t>Event Subscriptions</a:t>
            </a:r>
          </a:p>
        </p:txBody>
      </p:sp>
      <p:cxnSp>
        <p:nvCxnSpPr>
          <p:cNvPr id="83" name="Straight Arrow Connector 82">
            <a:extLst>
              <a:ext uri="{FF2B5EF4-FFF2-40B4-BE49-F238E27FC236}">
                <a16:creationId xmlns:a16="http://schemas.microsoft.com/office/drawing/2014/main" id="{156B2881-F75C-4D49-9BE2-FDA2C347A009}"/>
              </a:ext>
            </a:extLst>
          </p:cNvPr>
          <p:cNvCxnSpPr>
            <a:stCxn id="80" idx="0"/>
          </p:cNvCxnSpPr>
          <p:nvPr/>
        </p:nvCxnSpPr>
        <p:spPr>
          <a:xfrm flipH="1" flipV="1">
            <a:off x="7500938" y="5124409"/>
            <a:ext cx="235741" cy="1113610"/>
          </a:xfrm>
          <a:prstGeom prst="straightConnector1">
            <a:avLst/>
          </a:prstGeom>
          <a:ln>
            <a:solidFill>
              <a:srgbClr val="FF339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A54E4C5-F63D-41F0-99B8-B8476C43EC74}"/>
              </a:ext>
            </a:extLst>
          </p:cNvPr>
          <p:cNvCxnSpPr>
            <a:cxnSpLocks/>
          </p:cNvCxnSpPr>
          <p:nvPr/>
        </p:nvCxnSpPr>
        <p:spPr>
          <a:xfrm flipV="1">
            <a:off x="9473207" y="4383199"/>
            <a:ext cx="9402" cy="1050059"/>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E6EE40-9F59-4E9A-BD9C-CC53AABE5F74}"/>
              </a:ext>
            </a:extLst>
          </p:cNvPr>
          <p:cNvSpPr txBox="1"/>
          <p:nvPr/>
        </p:nvSpPr>
        <p:spPr>
          <a:xfrm>
            <a:off x="5852593" y="4363825"/>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1" name="TextBox 100">
            <a:extLst>
              <a:ext uri="{FF2B5EF4-FFF2-40B4-BE49-F238E27FC236}">
                <a16:creationId xmlns:a16="http://schemas.microsoft.com/office/drawing/2014/main" id="{D4633712-EE56-4982-80BB-18838DC1F5FB}"/>
              </a:ext>
            </a:extLst>
          </p:cNvPr>
          <p:cNvSpPr txBox="1"/>
          <p:nvPr/>
        </p:nvSpPr>
        <p:spPr>
          <a:xfrm>
            <a:off x="5683189" y="511941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2" name="TextBox 101">
            <a:extLst>
              <a:ext uri="{FF2B5EF4-FFF2-40B4-BE49-F238E27FC236}">
                <a16:creationId xmlns:a16="http://schemas.microsoft.com/office/drawing/2014/main" id="{110CE61B-EA6E-49B8-87DC-8D0DAC9BEC31}"/>
              </a:ext>
            </a:extLst>
          </p:cNvPr>
          <p:cNvSpPr txBox="1"/>
          <p:nvPr/>
        </p:nvSpPr>
        <p:spPr>
          <a:xfrm>
            <a:off x="11308312" y="4336446"/>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grpSp>
        <p:nvGrpSpPr>
          <p:cNvPr id="109" name="Group 108">
            <a:extLst>
              <a:ext uri="{FF2B5EF4-FFF2-40B4-BE49-F238E27FC236}">
                <a16:creationId xmlns:a16="http://schemas.microsoft.com/office/drawing/2014/main" id="{2ED3A587-7A51-460A-A113-932763674297}"/>
              </a:ext>
            </a:extLst>
          </p:cNvPr>
          <p:cNvGrpSpPr/>
          <p:nvPr/>
        </p:nvGrpSpPr>
        <p:grpSpPr>
          <a:xfrm>
            <a:off x="4396372" y="1473512"/>
            <a:ext cx="2688511" cy="699013"/>
            <a:chOff x="4393541" y="1483446"/>
            <a:chExt cx="2688511" cy="699013"/>
          </a:xfrm>
        </p:grpSpPr>
        <p:sp>
          <p:nvSpPr>
            <p:cNvPr id="104" name="Rectangle 103">
              <a:extLst>
                <a:ext uri="{FF2B5EF4-FFF2-40B4-BE49-F238E27FC236}">
                  <a16:creationId xmlns:a16="http://schemas.microsoft.com/office/drawing/2014/main" id="{EC3B1274-5479-4EB8-8AA0-E890DB57706E}"/>
                </a:ext>
              </a:extLst>
            </p:cNvPr>
            <p:cNvSpPr/>
            <p:nvPr/>
          </p:nvSpPr>
          <p:spPr bwMode="auto">
            <a:xfrm>
              <a:off x="4393541" y="148344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6552BFDA-2A93-400E-B481-7688B3202607}"/>
                </a:ext>
              </a:extLst>
            </p:cNvPr>
            <p:cNvSpPr txBox="1"/>
            <p:nvPr/>
          </p:nvSpPr>
          <p:spPr>
            <a:xfrm>
              <a:off x="4393542" y="172443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(GPv2)</a:t>
              </a:r>
            </a:p>
          </p:txBody>
        </p:sp>
        <p:pic>
          <p:nvPicPr>
            <p:cNvPr id="108" name="Picture 107">
              <a:extLst>
                <a:ext uri="{FF2B5EF4-FFF2-40B4-BE49-F238E27FC236}">
                  <a16:creationId xmlns:a16="http://schemas.microsoft.com/office/drawing/2014/main" id="{EFAABDCB-29B0-4D77-A3AF-753FA41B66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9955" y="1659682"/>
              <a:ext cx="310896" cy="310896"/>
            </a:xfrm>
            <a:prstGeom prst="rect">
              <a:avLst/>
            </a:prstGeom>
          </p:spPr>
        </p:pic>
      </p:grpSp>
      <p:sp>
        <p:nvSpPr>
          <p:cNvPr id="111" name="TextBox 110">
            <a:extLst>
              <a:ext uri="{FF2B5EF4-FFF2-40B4-BE49-F238E27FC236}">
                <a16:creationId xmlns:a16="http://schemas.microsoft.com/office/drawing/2014/main" id="{EAD20988-9B84-497C-B896-B32ED9786C60}"/>
              </a:ext>
            </a:extLst>
          </p:cNvPr>
          <p:cNvSpPr txBox="1"/>
          <p:nvPr/>
        </p:nvSpPr>
        <p:spPr>
          <a:xfrm>
            <a:off x="6185211" y="145842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113" name="Straight Arrow Connector 112">
            <a:extLst>
              <a:ext uri="{FF2B5EF4-FFF2-40B4-BE49-F238E27FC236}">
                <a16:creationId xmlns:a16="http://schemas.microsoft.com/office/drawing/2014/main" id="{BF9FADF8-A662-4917-A442-E7141D7995FB}"/>
              </a:ext>
            </a:extLst>
          </p:cNvPr>
          <p:cNvCxnSpPr>
            <a:stCxn id="104" idx="3"/>
            <a:endCxn id="9" idx="1"/>
          </p:cNvCxnSpPr>
          <p:nvPr/>
        </p:nvCxnSpPr>
        <p:spPr>
          <a:xfrm>
            <a:off x="7084883" y="1823019"/>
            <a:ext cx="816951" cy="14242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19926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2DB6-F221-4D54-9DA8-46F2CAE5DA61}"/>
              </a:ext>
            </a:extLst>
          </p:cNvPr>
          <p:cNvSpPr>
            <a:spLocks noGrp="1"/>
          </p:cNvSpPr>
          <p:nvPr>
            <p:ph type="title"/>
          </p:nvPr>
        </p:nvSpPr>
        <p:spPr/>
        <p:txBody>
          <a:bodyPr/>
          <a:lstStyle/>
          <a:p>
            <a:r>
              <a:rPr lang="en-US" dirty="0"/>
              <a:t>Event Schema</a:t>
            </a:r>
          </a:p>
        </p:txBody>
      </p:sp>
      <p:sp>
        <p:nvSpPr>
          <p:cNvPr id="3" name="Text Placeholder 2">
            <a:extLst>
              <a:ext uri="{FF2B5EF4-FFF2-40B4-BE49-F238E27FC236}">
                <a16:creationId xmlns:a16="http://schemas.microsoft.com/office/drawing/2014/main" id="{76273E2E-3BE3-48BE-BC68-402802F8E72A}"/>
              </a:ext>
            </a:extLst>
          </p:cNvPr>
          <p:cNvSpPr>
            <a:spLocks noGrp="1"/>
          </p:cNvSpPr>
          <p:nvPr>
            <p:ph type="body" sz="quarter" idx="10"/>
          </p:nvPr>
        </p:nvSpPr>
        <p:spPr>
          <a:xfrm>
            <a:off x="0" y="1197322"/>
            <a:ext cx="13322300" cy="5829288"/>
          </a:xfrm>
        </p:spPr>
        <p:txBody>
          <a:bodyPr/>
          <a:lstStyle/>
          <a:p>
            <a:r>
              <a:rPr lang="en-US" sz="1400" dirty="0"/>
              <a:t>[{</a:t>
            </a:r>
          </a:p>
          <a:p>
            <a:r>
              <a:rPr lang="en-US" sz="1400" dirty="0"/>
              <a:t>   </a:t>
            </a:r>
            <a:r>
              <a:rPr lang="en-US" sz="1400" dirty="0">
                <a:solidFill>
                  <a:srgbClr val="C00000"/>
                </a:solidFill>
              </a:rPr>
              <a:t>"topic"</a:t>
            </a:r>
            <a:r>
              <a:rPr lang="en-US" sz="1400" dirty="0"/>
              <a:t>: </a:t>
            </a:r>
            <a:r>
              <a:rPr lang="en-US" sz="1300" dirty="0">
                <a:solidFill>
                  <a:srgbClr val="004B1C"/>
                </a:solidFill>
              </a:rPr>
              <a:t>"/subscriptions/{subscription-id}/</a:t>
            </a:r>
            <a:r>
              <a:rPr lang="en-US" sz="1300" dirty="0" err="1">
                <a:solidFill>
                  <a:srgbClr val="004B1C"/>
                </a:solidFill>
              </a:rPr>
              <a:t>resourceGroups</a:t>
            </a:r>
            <a:r>
              <a:rPr lang="en-US" sz="1300" dirty="0">
                <a:solidFill>
                  <a:srgbClr val="004B1C"/>
                </a:solidFill>
              </a:rPr>
              <a:t>/ascend/providers/</a:t>
            </a:r>
            <a:r>
              <a:rPr lang="en-US" sz="1300" dirty="0" err="1">
                <a:solidFill>
                  <a:srgbClr val="004B1C"/>
                </a:solidFill>
              </a:rPr>
              <a:t>Microsoft.Storage</a:t>
            </a:r>
            <a:r>
              <a:rPr lang="en-US" sz="1300" dirty="0">
                <a:solidFill>
                  <a:srgbClr val="004B1C"/>
                </a:solidFill>
              </a:rPr>
              <a:t>/</a:t>
            </a:r>
            <a:r>
              <a:rPr lang="en-US" sz="1300" dirty="0" err="1">
                <a:solidFill>
                  <a:srgbClr val="004B1C"/>
                </a:solidFill>
              </a:rPr>
              <a:t>storageAccounts</a:t>
            </a:r>
            <a:r>
              <a:rPr lang="en-US" sz="1300" dirty="0">
                <a:solidFill>
                  <a:srgbClr val="004B1C"/>
                </a:solidFill>
              </a:rPr>
              <a:t>/</a:t>
            </a:r>
            <a:r>
              <a:rPr lang="en-US" sz="1300" dirty="0" err="1">
                <a:solidFill>
                  <a:srgbClr val="004B1C"/>
                </a:solidFill>
              </a:rPr>
              <a:t>mcollierascend</a:t>
            </a:r>
            <a:r>
              <a:rPr lang="en-US" sz="1300" dirty="0">
                <a:solidFill>
                  <a:srgbClr val="004B1C"/>
                </a:solidFill>
              </a:rPr>
              <a:t>"</a:t>
            </a:r>
            <a:r>
              <a:rPr lang="en-US" sz="1300" dirty="0"/>
              <a:t>,</a:t>
            </a:r>
          </a:p>
          <a:p>
            <a:r>
              <a:rPr lang="en-US" sz="1400" dirty="0"/>
              <a:t>   </a:t>
            </a:r>
            <a:r>
              <a:rPr lang="en-US" sz="1400" dirty="0">
                <a:solidFill>
                  <a:srgbClr val="C00000"/>
                </a:solidFill>
              </a:rPr>
              <a:t>"subject"</a:t>
            </a:r>
            <a:r>
              <a:rPr lang="en-US" sz="1400" dirty="0"/>
              <a:t>: </a:t>
            </a:r>
            <a:r>
              <a:rPr lang="en-US" sz="1400" dirty="0">
                <a:solidFill>
                  <a:srgbClr val="004B1C"/>
                </a:solidFill>
              </a:rPr>
              <a:t>"/</a:t>
            </a:r>
            <a:r>
              <a:rPr lang="en-US" sz="1400" dirty="0" err="1">
                <a:solidFill>
                  <a:srgbClr val="004B1C"/>
                </a:solidFill>
              </a:rPr>
              <a:t>blobServices</a:t>
            </a:r>
            <a:r>
              <a:rPr lang="en-US" sz="1400" dirty="0">
                <a:solidFill>
                  <a:srgbClr val="004B1C"/>
                </a:solidFill>
              </a:rPr>
              <a:t>/default/containers/sample/blobs/michael.collier.jpg"</a:t>
            </a:r>
            <a:r>
              <a:rPr lang="en-US" sz="1400" dirty="0"/>
              <a:t>,</a:t>
            </a:r>
          </a:p>
          <a:p>
            <a:r>
              <a:rPr lang="en-US" sz="1400" dirty="0"/>
              <a:t>   </a:t>
            </a:r>
            <a:r>
              <a:rPr lang="en-US" sz="1400" dirty="0">
                <a:solidFill>
                  <a:srgbClr val="C00000"/>
                </a:solidFill>
              </a:rPr>
              <a:t>"</a:t>
            </a:r>
            <a:r>
              <a:rPr lang="en-US" sz="1400" dirty="0" err="1">
                <a:solidFill>
                  <a:srgbClr val="C00000"/>
                </a:solidFill>
              </a:rPr>
              <a:t>eventType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Microsoft.Storage.BlobCreated</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eventTime</a:t>
            </a:r>
            <a:r>
              <a:rPr lang="en-US" sz="1400" dirty="0">
                <a:solidFill>
                  <a:srgbClr val="C00000"/>
                </a:solidFill>
              </a:rPr>
              <a:t>"</a:t>
            </a:r>
            <a:r>
              <a:rPr lang="en-US" sz="1400" dirty="0"/>
              <a:t>: </a:t>
            </a:r>
            <a:r>
              <a:rPr lang="en-US" sz="1400" dirty="0">
                <a:solidFill>
                  <a:srgbClr val="004B1C"/>
                </a:solidFill>
              </a:rPr>
              <a:t>"2018-03-08T02:32:32.3138466Z"</a:t>
            </a:r>
            <a:r>
              <a:rPr lang="en-US" sz="1400" dirty="0"/>
              <a:t>,</a:t>
            </a:r>
          </a:p>
          <a:p>
            <a:r>
              <a:rPr lang="en-US" sz="1400" dirty="0"/>
              <a:t>   </a:t>
            </a:r>
            <a:r>
              <a:rPr lang="en-US" sz="1400" dirty="0">
                <a:solidFill>
                  <a:srgbClr val="C00000"/>
                </a:solidFill>
              </a:rPr>
              <a:t>"id"</a:t>
            </a:r>
            <a:r>
              <a:rPr lang="en-US" sz="1400" dirty="0"/>
              <a:t>: </a:t>
            </a:r>
            <a:r>
              <a:rPr lang="en-US" sz="1400" dirty="0">
                <a:solidFill>
                  <a:srgbClr val="004B1C"/>
                </a:solidFill>
              </a:rPr>
              <a:t>"60b827dd-701e-010a-2e85-b6ba5f0618c4"</a:t>
            </a:r>
            <a:r>
              <a:rPr lang="en-US" sz="1400" dirty="0"/>
              <a:t>,</a:t>
            </a:r>
          </a:p>
          <a:p>
            <a:r>
              <a:rPr lang="en-US" sz="1400" dirty="0"/>
              <a:t>   </a:t>
            </a:r>
            <a:r>
              <a:rPr lang="en-US" sz="1400" dirty="0">
                <a:solidFill>
                  <a:srgbClr val="C00000"/>
                </a:solidFill>
              </a:rPr>
              <a:t>"data"</a:t>
            </a:r>
            <a:r>
              <a:rPr lang="en-US" sz="1400" dirty="0"/>
              <a:t>: {</a:t>
            </a:r>
          </a:p>
          <a:p>
            <a:r>
              <a:rPr lang="en-US" sz="1400" dirty="0"/>
              <a:t>      </a:t>
            </a:r>
            <a:r>
              <a:rPr lang="en-US" sz="1400" dirty="0">
                <a:solidFill>
                  <a:srgbClr val="C00000"/>
                </a:solidFill>
              </a:rPr>
              <a:t>"</a:t>
            </a:r>
            <a:r>
              <a:rPr lang="en-US" sz="1400" dirty="0" err="1">
                <a:solidFill>
                  <a:srgbClr val="C00000"/>
                </a:solidFill>
              </a:rPr>
              <a:t>api</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PutBlockList</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clientRequestId</a:t>
            </a:r>
            <a:r>
              <a:rPr lang="en-US" sz="1400" dirty="0">
                <a:solidFill>
                  <a:srgbClr val="C00000"/>
                </a:solidFill>
              </a:rPr>
              <a:t>"</a:t>
            </a:r>
            <a:r>
              <a:rPr lang="en-US" sz="1400" dirty="0"/>
              <a:t>: </a:t>
            </a:r>
            <a:r>
              <a:rPr lang="en-US" sz="1400" dirty="0">
                <a:solidFill>
                  <a:srgbClr val="004B1C"/>
                </a:solidFill>
              </a:rPr>
              <a:t>"580ebc71-0b38-4e13-9c3e-5db169ad2032"</a:t>
            </a:r>
            <a:r>
              <a:rPr lang="en-US" sz="1400" dirty="0"/>
              <a:t>,</a:t>
            </a:r>
          </a:p>
          <a:p>
            <a:r>
              <a:rPr lang="en-US" sz="1400" dirty="0"/>
              <a:t>      </a:t>
            </a:r>
            <a:r>
              <a:rPr lang="en-US" sz="1400" dirty="0">
                <a:solidFill>
                  <a:srgbClr val="C00000"/>
                </a:solidFill>
              </a:rPr>
              <a:t>"</a:t>
            </a:r>
            <a:r>
              <a:rPr lang="en-US" sz="1400" dirty="0" err="1">
                <a:solidFill>
                  <a:srgbClr val="C00000"/>
                </a:solidFill>
              </a:rPr>
              <a:t>requestId</a:t>
            </a:r>
            <a:r>
              <a:rPr lang="en-US" sz="1400" dirty="0">
                <a:solidFill>
                  <a:srgbClr val="C00000"/>
                </a:solidFill>
              </a:rPr>
              <a:t>"</a:t>
            </a:r>
            <a:r>
              <a:rPr lang="en-US" sz="1400" dirty="0"/>
              <a:t>: </a:t>
            </a:r>
            <a:r>
              <a:rPr lang="en-US" sz="1400" dirty="0">
                <a:solidFill>
                  <a:srgbClr val="004B1C"/>
                </a:solidFill>
              </a:rPr>
              <a:t>"60b827dd-701e-010a-2e85-b6ba5f000000"</a:t>
            </a:r>
            <a:r>
              <a:rPr lang="en-US" sz="1400" dirty="0"/>
              <a:t>,</a:t>
            </a:r>
          </a:p>
          <a:p>
            <a:r>
              <a:rPr lang="en-US" sz="1400" dirty="0"/>
              <a:t>      </a:t>
            </a:r>
            <a:r>
              <a:rPr lang="en-US" sz="1400" dirty="0">
                <a:solidFill>
                  <a:srgbClr val="C00000"/>
                </a:solidFill>
              </a:rPr>
              <a:t>"</a:t>
            </a:r>
            <a:r>
              <a:rPr lang="en-US" sz="1400" dirty="0" err="1">
                <a:solidFill>
                  <a:srgbClr val="C00000"/>
                </a:solidFill>
              </a:rPr>
              <a:t>eTag</a:t>
            </a:r>
            <a:r>
              <a:rPr lang="en-US" sz="1400" dirty="0">
                <a:solidFill>
                  <a:srgbClr val="C00000"/>
                </a:solidFill>
              </a:rPr>
              <a:t>"</a:t>
            </a:r>
            <a:r>
              <a:rPr lang="en-US" sz="1400" dirty="0"/>
              <a:t>: </a:t>
            </a:r>
            <a:r>
              <a:rPr lang="en-US" sz="1400" dirty="0">
                <a:solidFill>
                  <a:srgbClr val="004B1C"/>
                </a:solidFill>
              </a:rPr>
              <a:t>"0x8D5849CD8572590"</a:t>
            </a:r>
            <a:r>
              <a:rPr lang="en-US" sz="1400" dirty="0"/>
              <a:t>,</a:t>
            </a:r>
          </a:p>
          <a:p>
            <a:r>
              <a:rPr lang="en-US" sz="1400" dirty="0"/>
              <a:t>      </a:t>
            </a:r>
            <a:r>
              <a:rPr lang="en-US" sz="1400" dirty="0">
                <a:solidFill>
                  <a:srgbClr val="C00000"/>
                </a:solidFill>
              </a:rPr>
              <a:t>"</a:t>
            </a:r>
            <a:r>
              <a:rPr lang="en-US" sz="1400" dirty="0" err="1">
                <a:solidFill>
                  <a:srgbClr val="C00000"/>
                </a:solidFill>
              </a:rPr>
              <a:t>contentType</a:t>
            </a:r>
            <a:r>
              <a:rPr lang="en-US" sz="1400" dirty="0">
                <a:solidFill>
                  <a:srgbClr val="C00000"/>
                </a:solidFill>
              </a:rPr>
              <a:t>"</a:t>
            </a:r>
            <a:r>
              <a:rPr lang="en-US" sz="1400" dirty="0"/>
              <a:t>: </a:t>
            </a:r>
            <a:r>
              <a:rPr lang="en-US" sz="1400" dirty="0">
                <a:solidFill>
                  <a:srgbClr val="004B1C"/>
                </a:solidFill>
              </a:rPr>
              <a:t>"image/jpeg"</a:t>
            </a:r>
            <a:r>
              <a:rPr lang="en-US" sz="1400" dirty="0"/>
              <a:t>,</a:t>
            </a:r>
          </a:p>
          <a:p>
            <a:r>
              <a:rPr lang="en-US" sz="1400" dirty="0"/>
              <a:t>      </a:t>
            </a:r>
            <a:r>
              <a:rPr lang="en-US" sz="1400" dirty="0">
                <a:solidFill>
                  <a:srgbClr val="C00000"/>
                </a:solidFill>
              </a:rPr>
              <a:t>"</a:t>
            </a:r>
            <a:r>
              <a:rPr lang="en-US" sz="1400" dirty="0" err="1">
                <a:solidFill>
                  <a:srgbClr val="C00000"/>
                </a:solidFill>
              </a:rPr>
              <a:t>contentLength</a:t>
            </a:r>
            <a:r>
              <a:rPr lang="en-US" sz="1400" dirty="0">
                <a:solidFill>
                  <a:srgbClr val="C00000"/>
                </a:solidFill>
              </a:rPr>
              <a:t>"</a:t>
            </a:r>
            <a:r>
              <a:rPr lang="en-US" sz="1400" dirty="0"/>
              <a:t>: 687245,</a:t>
            </a:r>
          </a:p>
          <a:p>
            <a:r>
              <a:rPr lang="en-US" sz="1400" dirty="0"/>
              <a:t>      </a:t>
            </a:r>
            <a:r>
              <a:rPr lang="en-US" sz="1400" dirty="0">
                <a:solidFill>
                  <a:srgbClr val="C00000"/>
                </a:solidFill>
              </a:rPr>
              <a:t>"</a:t>
            </a:r>
            <a:r>
              <a:rPr lang="en-US" sz="1400" dirty="0" err="1">
                <a:solidFill>
                  <a:srgbClr val="C00000"/>
                </a:solidFill>
              </a:rPr>
              <a:t>blobType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BlockBlob</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url</a:t>
            </a:r>
            <a:r>
              <a:rPr lang="en-US" sz="1400" dirty="0">
                <a:solidFill>
                  <a:srgbClr val="C00000"/>
                </a:solidFill>
              </a:rPr>
              <a:t>"</a:t>
            </a:r>
            <a:r>
              <a:rPr lang="en-US" sz="1400" dirty="0"/>
              <a:t>: </a:t>
            </a:r>
            <a:r>
              <a:rPr lang="en-US" sz="1400" dirty="0">
                <a:solidFill>
                  <a:srgbClr val="004B1C"/>
                </a:solidFill>
              </a:rPr>
              <a:t>"https://mcollierascend.blob.core.windows.net/sample/michael.collier.jpg"</a:t>
            </a:r>
            <a:r>
              <a:rPr lang="en-US" sz="1400" dirty="0"/>
              <a:t>,</a:t>
            </a:r>
          </a:p>
          <a:p>
            <a:r>
              <a:rPr lang="en-US" sz="1400" dirty="0"/>
              <a:t>      </a:t>
            </a:r>
            <a:r>
              <a:rPr lang="en-US" sz="1400" dirty="0">
                <a:solidFill>
                  <a:srgbClr val="C00000"/>
                </a:solidFill>
              </a:rPr>
              <a:t>"sequencer"</a:t>
            </a:r>
            <a:r>
              <a:rPr lang="en-US" sz="1400" dirty="0"/>
              <a:t>: </a:t>
            </a:r>
            <a:r>
              <a:rPr lang="en-US" sz="1400" dirty="0">
                <a:solidFill>
                  <a:srgbClr val="004B1C"/>
                </a:solidFill>
              </a:rPr>
              <a:t>"0000000000000000000000000000043C00000000004b90e3"</a:t>
            </a:r>
            <a:r>
              <a:rPr lang="en-US" sz="1400" dirty="0"/>
              <a:t>,</a:t>
            </a:r>
          </a:p>
          <a:p>
            <a:r>
              <a:rPr lang="en-US" sz="1400" dirty="0"/>
              <a:t>      </a:t>
            </a:r>
            <a:r>
              <a:rPr lang="en-US" sz="1400" dirty="0">
                <a:solidFill>
                  <a:srgbClr val="C00000"/>
                </a:solidFill>
              </a:rPr>
              <a:t>"</a:t>
            </a:r>
            <a:r>
              <a:rPr lang="en-US" sz="1400" dirty="0" err="1">
                <a:solidFill>
                  <a:srgbClr val="C00000"/>
                </a:solidFill>
              </a:rPr>
              <a:t>storageDiagnostics</a:t>
            </a:r>
            <a:r>
              <a:rPr lang="en-US" sz="1400" dirty="0">
                <a:solidFill>
                  <a:srgbClr val="C00000"/>
                </a:solidFill>
              </a:rPr>
              <a:t>"</a:t>
            </a:r>
            <a:r>
              <a:rPr lang="en-US" sz="1400" dirty="0"/>
              <a:t>: {</a:t>
            </a:r>
          </a:p>
          <a:p>
            <a:r>
              <a:rPr lang="en-US" sz="1400" dirty="0"/>
              <a:t>         </a:t>
            </a:r>
            <a:r>
              <a:rPr lang="en-US" sz="1400" dirty="0">
                <a:solidFill>
                  <a:srgbClr val="C00000"/>
                </a:solidFill>
              </a:rPr>
              <a:t>"</a:t>
            </a:r>
            <a:r>
              <a:rPr lang="en-US" sz="1400" dirty="0" err="1">
                <a:solidFill>
                  <a:srgbClr val="C00000"/>
                </a:solidFill>
              </a:rPr>
              <a:t>batchId</a:t>
            </a:r>
            <a:r>
              <a:rPr lang="en-US" sz="1400" dirty="0">
                <a:solidFill>
                  <a:srgbClr val="C00000"/>
                </a:solidFill>
              </a:rPr>
              <a:t>"</a:t>
            </a:r>
            <a:r>
              <a:rPr lang="en-US" sz="1400" dirty="0"/>
              <a:t>: </a:t>
            </a:r>
            <a:r>
              <a:rPr lang="en-US" sz="1400" dirty="0">
                <a:solidFill>
                  <a:srgbClr val="004B1C"/>
                </a:solidFill>
              </a:rPr>
              <a:t>"11c2a1b3-013f-4c7a-a31e-cf455a2c7d3f"</a:t>
            </a:r>
          </a:p>
          <a:p>
            <a:r>
              <a:rPr lang="en-US" sz="1400" dirty="0"/>
              <a:t>      }</a:t>
            </a:r>
          </a:p>
          <a:p>
            <a:r>
              <a:rPr lang="en-US" sz="1400" dirty="0"/>
              <a:t>   },</a:t>
            </a:r>
          </a:p>
          <a:p>
            <a:r>
              <a:rPr lang="en-US" sz="1400" dirty="0"/>
              <a:t>   </a:t>
            </a:r>
            <a:r>
              <a:rPr lang="en-US" sz="1400" dirty="0">
                <a:solidFill>
                  <a:srgbClr val="C00000"/>
                </a:solidFill>
              </a:rPr>
              <a:t>"</a:t>
            </a:r>
            <a:r>
              <a:rPr lang="en-US" sz="1400" dirty="0" err="1">
                <a:solidFill>
                  <a:srgbClr val="C00000"/>
                </a:solidFill>
              </a:rPr>
              <a:t>dataVersion</a:t>
            </a:r>
            <a:r>
              <a:rPr lang="en-US" sz="1400" dirty="0">
                <a:solidFill>
                  <a:srgbClr val="C00000"/>
                </a:solidFill>
              </a:rPr>
              <a:t>"</a:t>
            </a:r>
            <a:r>
              <a:rPr lang="en-US" sz="1400" dirty="0"/>
              <a:t>: </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metadataVersion</a:t>
            </a:r>
            <a:r>
              <a:rPr lang="en-US" sz="1400" dirty="0">
                <a:solidFill>
                  <a:srgbClr val="C00000"/>
                </a:solidFill>
              </a:rPr>
              <a:t>"</a:t>
            </a:r>
            <a:r>
              <a:rPr lang="en-US" sz="1400" dirty="0"/>
              <a:t>: </a:t>
            </a:r>
            <a:r>
              <a:rPr lang="en-US" sz="1400" dirty="0">
                <a:solidFill>
                  <a:srgbClr val="004B1C"/>
                </a:solidFill>
              </a:rPr>
              <a:t>"1"</a:t>
            </a:r>
          </a:p>
          <a:p>
            <a:r>
              <a:rPr lang="en-US" sz="1400" dirty="0"/>
              <a:t>}]</a:t>
            </a:r>
          </a:p>
          <a:p>
            <a:endParaRPr lang="en-US" sz="1400" dirty="0"/>
          </a:p>
        </p:txBody>
      </p:sp>
      <p:sp>
        <p:nvSpPr>
          <p:cNvPr id="4" name="TextBox 3">
            <a:extLst>
              <a:ext uri="{FF2B5EF4-FFF2-40B4-BE49-F238E27FC236}">
                <a16:creationId xmlns:a16="http://schemas.microsoft.com/office/drawing/2014/main" id="{526AC09D-9147-4AF7-8778-6132B927E687}"/>
              </a:ext>
            </a:extLst>
          </p:cNvPr>
          <p:cNvSpPr txBox="1"/>
          <p:nvPr/>
        </p:nvSpPr>
        <p:spPr>
          <a:xfrm>
            <a:off x="0" y="6519134"/>
            <a:ext cx="12192000" cy="433965"/>
          </a:xfrm>
          <a:prstGeom prst="rect">
            <a:avLst/>
          </a:prstGeom>
          <a:noFill/>
        </p:spPr>
        <p:txBody>
          <a:bodyPr wrap="square" lIns="182880" tIns="146304" rIns="182880" bIns="146304" rtlCol="0">
            <a:spAutoFit/>
          </a:bodyPr>
          <a:lstStyle/>
          <a:p>
            <a:pPr algn="r">
              <a:lnSpc>
                <a:spcPct val="90000"/>
              </a:lnSpc>
              <a:spcAft>
                <a:spcPts val="600"/>
              </a:spcAft>
            </a:pPr>
            <a:r>
              <a:rPr lang="en-US" sz="1000" dirty="0"/>
              <a:t>https://docs.microsoft.com/en-us/azure/event-grid/event-schema</a:t>
            </a:r>
          </a:p>
        </p:txBody>
      </p:sp>
      <p:sp>
        <p:nvSpPr>
          <p:cNvPr id="5" name="Right Brace 4">
            <a:extLst>
              <a:ext uri="{FF2B5EF4-FFF2-40B4-BE49-F238E27FC236}">
                <a16:creationId xmlns:a16="http://schemas.microsoft.com/office/drawing/2014/main" id="{85507F2D-1F03-4D8F-9762-02864956E9E1}"/>
              </a:ext>
            </a:extLst>
          </p:cNvPr>
          <p:cNvSpPr/>
          <p:nvPr/>
        </p:nvSpPr>
        <p:spPr>
          <a:xfrm>
            <a:off x="8782050" y="2895600"/>
            <a:ext cx="386174" cy="30225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BAC17D6-4F9D-43ED-B6EB-C913F22E3C6B}"/>
              </a:ext>
            </a:extLst>
          </p:cNvPr>
          <p:cNvSpPr txBox="1"/>
          <p:nvPr/>
        </p:nvSpPr>
        <p:spPr>
          <a:xfrm>
            <a:off x="9083558" y="4090340"/>
            <a:ext cx="318346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Properties specific to the publisher</a:t>
            </a:r>
          </a:p>
        </p:txBody>
      </p:sp>
      <p:sp>
        <p:nvSpPr>
          <p:cNvPr id="7" name="Rectangle 6">
            <a:extLst>
              <a:ext uri="{FF2B5EF4-FFF2-40B4-BE49-F238E27FC236}">
                <a16:creationId xmlns:a16="http://schemas.microsoft.com/office/drawing/2014/main" id="{7D4EE6D5-A52E-48D9-95AE-9B6A8607AD05}"/>
              </a:ext>
            </a:extLst>
          </p:cNvPr>
          <p:cNvSpPr/>
          <p:nvPr/>
        </p:nvSpPr>
        <p:spPr bwMode="auto">
          <a:xfrm>
            <a:off x="413924" y="2851150"/>
            <a:ext cx="8374475" cy="3067049"/>
          </a:xfrm>
          <a:prstGeom prst="rect">
            <a:avLst/>
          </a:prstGeom>
          <a:solidFill>
            <a:srgbClr val="0078D7">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B60FE-929F-4F79-AD7E-66126E9B33C9}"/>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87E0D620-EB0C-412D-99FE-AB5C3EB7B5E7}"/>
              </a:ext>
            </a:extLst>
          </p:cNvPr>
          <p:cNvSpPr>
            <a:spLocks noGrp="1"/>
          </p:cNvSpPr>
          <p:nvPr>
            <p:ph type="body" sz="quarter" idx="10"/>
          </p:nvPr>
        </p:nvSpPr>
        <p:spPr/>
        <p:txBody>
          <a:bodyPr/>
          <a:lstStyle/>
          <a:p>
            <a:r>
              <a:rPr lang="en-US" dirty="0"/>
              <a:t>What is Serverless on Azure?</a:t>
            </a:r>
          </a:p>
          <a:p>
            <a:endParaRPr lang="en-US" sz="2000" dirty="0"/>
          </a:p>
          <a:p>
            <a:r>
              <a:rPr lang="en-US" dirty="0"/>
              <a:t>Azure Functions</a:t>
            </a:r>
          </a:p>
          <a:p>
            <a:endParaRPr lang="en-US" sz="2000" dirty="0"/>
          </a:p>
          <a:p>
            <a:r>
              <a:rPr lang="en-US" dirty="0"/>
              <a:t>Azure Logic Apps</a:t>
            </a:r>
          </a:p>
          <a:p>
            <a:endParaRPr lang="en-US" sz="2000" dirty="0"/>
          </a:p>
          <a:p>
            <a:r>
              <a:rPr lang="en-US" dirty="0"/>
              <a:t>Azure Event Grid</a:t>
            </a:r>
          </a:p>
          <a:p>
            <a:endParaRPr lang="en-US" sz="2000" dirty="0"/>
          </a:p>
          <a:p>
            <a:r>
              <a:rPr lang="en-US" dirty="0"/>
              <a:t>Q&amp;A</a:t>
            </a:r>
          </a:p>
        </p:txBody>
      </p:sp>
      <p:pic>
        <p:nvPicPr>
          <p:cNvPr id="11" name="Picture 10">
            <a:extLst>
              <a:ext uri="{FF2B5EF4-FFF2-40B4-BE49-F238E27FC236}">
                <a16:creationId xmlns:a16="http://schemas.microsoft.com/office/drawing/2014/main" id="{2DEEFFC7-368D-4C4E-9583-98A52266E6D5}"/>
              </a:ext>
            </a:extLst>
          </p:cNvPr>
          <p:cNvPicPr>
            <a:picLocks noChangeAspect="1"/>
          </p:cNvPicPr>
          <p:nvPr/>
        </p:nvPicPr>
        <p:blipFill>
          <a:blip r:embed="rId3"/>
          <a:stretch>
            <a:fillRect/>
          </a:stretch>
        </p:blipFill>
        <p:spPr>
          <a:xfrm>
            <a:off x="4876388" y="2824106"/>
            <a:ext cx="7211251" cy="2846250"/>
          </a:xfrm>
          <a:prstGeom prst="rect">
            <a:avLst/>
          </a:prstGeom>
        </p:spPr>
      </p:pic>
    </p:spTree>
    <p:extLst>
      <p:ext uri="{BB962C8B-B14F-4D97-AF65-F5344CB8AC3E}">
        <p14:creationId xmlns:p14="http://schemas.microsoft.com/office/powerpoint/2010/main" val="22096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Event Grid</a:t>
            </a:r>
          </a:p>
        </p:txBody>
      </p:sp>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Geographic Availability</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Management &amp; Publish SDKs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90F2EC7-6F9E-41DA-810C-9C326531E820}"/>
              </a:ext>
            </a:extLst>
          </p:cNvPr>
          <p:cNvSpPr txBox="1"/>
          <p:nvPr/>
        </p:nvSpPr>
        <p:spPr>
          <a:xfrm>
            <a:off x="7928598" y="2062981"/>
            <a:ext cx="1772359"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Storage (GPv2), Service Bus,       IoT Hub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289807" y="3583405"/>
            <a:ext cx="1411150"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Event Hubs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 major regions (Asia, US, Europe)</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Go, Node, Python, Ruby &amp; Java (soon)</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1" y="1726750"/>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938" y="1755767"/>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9" y="328113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94119"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Financial Backed SLA</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A296F0-7E41-44FB-81D9-BFBB9C83FF5C}"/>
              </a:ext>
            </a:extLst>
          </p:cNvPr>
          <p:cNvSpPr txBox="1"/>
          <p:nvPr/>
        </p:nvSpPr>
        <p:spPr>
          <a:xfrm>
            <a:off x="2794843" y="3433057"/>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99.99% publish availability</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2" y="2997536"/>
            <a:ext cx="398089" cy="398089"/>
          </a:xfrm>
          <a:prstGeom prst="rect">
            <a:avLst/>
          </a:prstGeom>
        </p:spPr>
      </p:pic>
      <p:grpSp>
        <p:nvGrpSpPr>
          <p:cNvPr id="37" name="Group 36">
            <a:extLst>
              <a:ext uri="{FF2B5EF4-FFF2-40B4-BE49-F238E27FC236}">
                <a16:creationId xmlns:a16="http://schemas.microsoft.com/office/drawing/2014/main" id="{7112B08A-4BEE-4EDF-9620-D83621A2E334}"/>
              </a:ext>
            </a:extLst>
          </p:cNvPr>
          <p:cNvGrpSpPr/>
          <p:nvPr/>
        </p:nvGrpSpPr>
        <p:grpSpPr>
          <a:xfrm>
            <a:off x="4917907" y="2838893"/>
            <a:ext cx="2738449" cy="1971214"/>
            <a:chOff x="9093048" y="2389036"/>
            <a:chExt cx="2794153" cy="2011312"/>
          </a:xfrm>
        </p:grpSpPr>
        <p:sp>
          <p:nvSpPr>
            <p:cNvPr id="38" name="Rectangle 37">
              <a:extLst>
                <a:ext uri="{FF2B5EF4-FFF2-40B4-BE49-F238E27FC236}">
                  <a16:creationId xmlns:a16="http://schemas.microsoft.com/office/drawing/2014/main" id="{51008748-85A1-483C-8FC4-99120951C4D7}"/>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42" name="Rectangle 41">
              <a:extLst>
                <a:ext uri="{FF2B5EF4-FFF2-40B4-BE49-F238E27FC236}">
                  <a16:creationId xmlns:a16="http://schemas.microsoft.com/office/drawing/2014/main" id="{0402FA2C-4724-49A9-A710-33FBB691FB78}"/>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43" name="Picture 14" descr="Image result for azure event grid">
              <a:extLst>
                <a:ext uri="{FF2B5EF4-FFF2-40B4-BE49-F238E27FC236}">
                  <a16:creationId xmlns:a16="http://schemas.microsoft.com/office/drawing/2014/main" id="{B242B4F8-7356-40BB-8AD2-4E3B586BB65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FB83EA8B-F513-45D3-9D7E-3ED03A62914C}"/>
              </a:ext>
            </a:extLst>
          </p:cNvPr>
          <p:cNvSpPr/>
          <p:nvPr/>
        </p:nvSpPr>
        <p:spPr bwMode="auto">
          <a:xfrm>
            <a:off x="9700958" y="3440944"/>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Handler</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B99F20DC-5C83-48AD-A39B-A9DDB8B10CCF}"/>
              </a:ext>
            </a:extLst>
          </p:cNvPr>
          <p:cNvSpPr/>
          <p:nvPr/>
        </p:nvSpPr>
        <p:spPr bwMode="auto">
          <a:xfrm>
            <a:off x="9700958" y="21384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Publishers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98D577A-3E33-4AF6-B897-469B6F1D94F2}"/>
              </a:ext>
            </a:extLst>
          </p:cNvPr>
          <p:cNvSpPr txBox="1"/>
          <p:nvPr/>
        </p:nvSpPr>
        <p:spPr>
          <a:xfrm>
            <a:off x="451505" y="4965099"/>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 }</a:t>
            </a:r>
          </a:p>
        </p:txBody>
      </p:sp>
      <p:sp>
        <p:nvSpPr>
          <p:cNvPr id="46" name="TextBox 45">
            <a:extLst>
              <a:ext uri="{FF2B5EF4-FFF2-40B4-BE49-F238E27FC236}">
                <a16:creationId xmlns:a16="http://schemas.microsoft.com/office/drawing/2014/main" id="{6115ADE9-F9ED-4858-A5F3-318EBCCA3C8E}"/>
              </a:ext>
            </a:extLst>
          </p:cNvPr>
          <p:cNvSpPr txBox="1"/>
          <p:nvPr/>
        </p:nvSpPr>
        <p:spPr>
          <a:xfrm>
            <a:off x="451460" y="3549085"/>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t>
            </a:r>
          </a:p>
        </p:txBody>
      </p:sp>
      <p:pic>
        <p:nvPicPr>
          <p:cNvPr id="7" name="Picture 6" descr="A picture containing vector graphics&#10;&#10;Description generated with high confidence">
            <a:extLst>
              <a:ext uri="{FF2B5EF4-FFF2-40B4-BE49-F238E27FC236}">
                <a16:creationId xmlns:a16="http://schemas.microsoft.com/office/drawing/2014/main" id="{6C9AF421-0E93-4E51-9F48-FB1ABF74855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912714" y="2338731"/>
            <a:ext cx="418256" cy="418256"/>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62A829D-0DC3-4FDA-8BC6-924C5DA8558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892243" y="3630556"/>
            <a:ext cx="420624" cy="420624"/>
          </a:xfrm>
          <a:prstGeom prst="rect">
            <a:avLst/>
          </a:prstGeom>
        </p:spPr>
      </p:pic>
      <p:pic>
        <p:nvPicPr>
          <p:cNvPr id="11" name="Graphic 10">
            <a:extLst>
              <a:ext uri="{FF2B5EF4-FFF2-40B4-BE49-F238E27FC236}">
                <a16:creationId xmlns:a16="http://schemas.microsoft.com/office/drawing/2014/main" id="{58E1D766-57DA-46FA-B50F-90305B9E6B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243" y="2385260"/>
            <a:ext cx="476250" cy="476250"/>
          </a:xfrm>
          <a:prstGeom prst="rect">
            <a:avLst/>
          </a:prstGeom>
        </p:spPr>
      </p:pic>
      <p:sp>
        <p:nvSpPr>
          <p:cNvPr id="27" name="TextBox 26">
            <a:extLst>
              <a:ext uri="{FF2B5EF4-FFF2-40B4-BE49-F238E27FC236}">
                <a16:creationId xmlns:a16="http://schemas.microsoft.com/office/drawing/2014/main" id="{32E7073C-F531-4677-B305-9E779B6CD80A}"/>
              </a:ext>
            </a:extLst>
          </p:cNvPr>
          <p:cNvSpPr txBox="1"/>
          <p:nvPr/>
        </p:nvSpPr>
        <p:spPr>
          <a:xfrm>
            <a:off x="8410591" y="4912603"/>
            <a:ext cx="1411150"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24 hr. exponential back off</a:t>
            </a:r>
          </a:p>
        </p:txBody>
      </p:sp>
      <p:pic>
        <p:nvPicPr>
          <p:cNvPr id="28" name="Graphic 27" descr="Star">
            <a:extLst>
              <a:ext uri="{FF2B5EF4-FFF2-40B4-BE49-F238E27FC236}">
                <a16:creationId xmlns:a16="http://schemas.microsoft.com/office/drawing/2014/main" id="{4BB4CCED-AF42-4262-94AD-22FD27DAD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8" y="4419297"/>
            <a:ext cx="398089" cy="398089"/>
          </a:xfrm>
          <a:prstGeom prst="rect">
            <a:avLst/>
          </a:prstGeom>
        </p:spPr>
      </p:pic>
      <p:sp>
        <p:nvSpPr>
          <p:cNvPr id="29" name="Rectangle 28">
            <a:extLst>
              <a:ext uri="{FF2B5EF4-FFF2-40B4-BE49-F238E27FC236}">
                <a16:creationId xmlns:a16="http://schemas.microsoft.com/office/drawing/2014/main" id="{C7293974-0A67-4541-ADA1-D6EFEDA36FF6}"/>
              </a:ext>
            </a:extLst>
          </p:cNvPr>
          <p:cNvSpPr/>
          <p:nvPr/>
        </p:nvSpPr>
        <p:spPr bwMode="auto">
          <a:xfrm>
            <a:off x="9700958" y="48491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Retry Policy</a:t>
            </a:r>
          </a:p>
        </p:txBody>
      </p:sp>
      <p:sp>
        <p:nvSpPr>
          <p:cNvPr id="22" name="Arrow: Circular 21">
            <a:extLst>
              <a:ext uri="{FF2B5EF4-FFF2-40B4-BE49-F238E27FC236}">
                <a16:creationId xmlns:a16="http://schemas.microsoft.com/office/drawing/2014/main" id="{BF913488-7C13-4076-8E00-A3F9FF9EFFE0}"/>
              </a:ext>
            </a:extLst>
          </p:cNvPr>
          <p:cNvSpPr/>
          <p:nvPr/>
        </p:nvSpPr>
        <p:spPr bwMode="auto">
          <a:xfrm rot="13543124">
            <a:off x="9906595" y="5012902"/>
            <a:ext cx="282327" cy="465274"/>
          </a:xfrm>
          <a:prstGeom prst="circularArrow">
            <a:avLst>
              <a:gd name="adj1" fmla="val 12500"/>
              <a:gd name="adj2" fmla="val 1142319"/>
              <a:gd name="adj3" fmla="val 20457681"/>
              <a:gd name="adj4" fmla="val 3108440"/>
              <a:gd name="adj5" fmla="val 12500"/>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51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mr-IN" dirty="0"/>
              <a:t>–</a:t>
            </a:r>
            <a:r>
              <a:rPr lang="en-US" dirty="0"/>
              <a:t> Altogether</a:t>
            </a:r>
          </a:p>
        </p:txBody>
      </p:sp>
      <p:grpSp>
        <p:nvGrpSpPr>
          <p:cNvPr id="17" name="Group 16"/>
          <p:cNvGrpSpPr/>
          <p:nvPr/>
        </p:nvGrpSpPr>
        <p:grpSpPr>
          <a:xfrm>
            <a:off x="1380348" y="1859937"/>
            <a:ext cx="1082577" cy="590667"/>
            <a:chOff x="1644059" y="1757120"/>
            <a:chExt cx="1502732" cy="81990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01" y="1757120"/>
              <a:ext cx="780290" cy="780290"/>
            </a:xfrm>
            <a:prstGeom prst="rect">
              <a:avLst/>
            </a:prstGeom>
          </p:spPr>
        </p:pic>
        <p:sp>
          <p:nvSpPr>
            <p:cNvPr id="19" name="TextBox 18"/>
            <p:cNvSpPr txBox="1"/>
            <p:nvPr/>
          </p:nvSpPr>
          <p:spPr>
            <a:xfrm>
              <a:off x="1644059" y="1916326"/>
              <a:ext cx="962869" cy="660703"/>
            </a:xfrm>
            <a:prstGeom prst="rect">
              <a:avLst/>
            </a:prstGeom>
            <a:noFill/>
          </p:spPr>
          <p:txBody>
            <a:bodyPr wrap="none" lIns="179285" tIns="143428" rIns="179285" bIns="143428" rtlCol="0">
              <a:spAutoFit/>
            </a:bodyPr>
            <a:lstStyle/>
            <a:p>
              <a:pPr defTabSz="914367">
                <a:lnSpc>
                  <a:spcPct val="90000"/>
                </a:lnSpc>
                <a:spcAft>
                  <a:spcPts val="588"/>
                </a:spcAft>
              </a:pPr>
              <a:r>
                <a:rPr lang="pl-PL" sz="1372">
                  <a:gradFill>
                    <a:gsLst>
                      <a:gs pos="2917">
                        <a:srgbClr val="282828"/>
                      </a:gs>
                      <a:gs pos="30000">
                        <a:srgbClr val="282828"/>
                      </a:gs>
                    </a:gsLst>
                    <a:lin ang="5400000" scaled="0"/>
                  </a:gradFill>
                  <a:latin typeface="Segoe UI Semilight"/>
                </a:rPr>
                <a:t>User</a:t>
              </a:r>
            </a:p>
          </p:txBody>
        </p:sp>
      </p:grpSp>
      <p:cxnSp>
        <p:nvCxnSpPr>
          <p:cNvPr id="64" name="Straight Arrow Connector 63">
            <a:extLst>
              <a:ext uri="{FF2B5EF4-FFF2-40B4-BE49-F238E27FC236}">
                <a16:creationId xmlns:a16="http://schemas.microsoft.com/office/drawing/2014/main" id="{39026434-60F5-1A46-BD9C-423AB464F143}"/>
              </a:ext>
            </a:extLst>
          </p:cNvPr>
          <p:cNvCxnSpPr>
            <a:cxnSpLocks/>
          </p:cNvCxnSpPr>
          <p:nvPr/>
        </p:nvCxnSpPr>
        <p:spPr>
          <a:xfrm>
            <a:off x="2574627" y="2150901"/>
            <a:ext cx="1829017"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8F1ACA-40C3-D144-B01F-6BB2565739E2}"/>
              </a:ext>
            </a:extLst>
          </p:cNvPr>
          <p:cNvSpPr txBox="1"/>
          <p:nvPr/>
        </p:nvSpPr>
        <p:spPr>
          <a:xfrm>
            <a:off x="2481719" y="1688236"/>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Car Review</a:t>
            </a:r>
          </a:p>
        </p:txBody>
      </p:sp>
      <p:sp>
        <p:nvSpPr>
          <p:cNvPr id="7" name="Rectangle 6">
            <a:extLst>
              <a:ext uri="{FF2B5EF4-FFF2-40B4-BE49-F238E27FC236}">
                <a16:creationId xmlns:a16="http://schemas.microsoft.com/office/drawing/2014/main" id="{67C80AF1-19E0-CC4C-9716-A6C9C1AC0868}"/>
              </a:ext>
            </a:extLst>
          </p:cNvPr>
          <p:cNvSpPr/>
          <p:nvPr/>
        </p:nvSpPr>
        <p:spPr bwMode="auto">
          <a:xfrm>
            <a:off x="3688416" y="1278617"/>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37D23F01-CF7A-714A-B793-3F57DEFA37EE}"/>
              </a:ext>
            </a:extLst>
          </p:cNvPr>
          <p:cNvSpPr txBox="1"/>
          <p:nvPr/>
        </p:nvSpPr>
        <p:spPr>
          <a:xfrm>
            <a:off x="4181292" y="1166839"/>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 SPA</a:t>
            </a:r>
          </a:p>
        </p:txBody>
      </p:sp>
      <p:grpSp>
        <p:nvGrpSpPr>
          <p:cNvPr id="72" name="Group 71">
            <a:extLst>
              <a:ext uri="{FF2B5EF4-FFF2-40B4-BE49-F238E27FC236}">
                <a16:creationId xmlns:a16="http://schemas.microsoft.com/office/drawing/2014/main" id="{DE2991B0-C9F9-3349-ABD4-902A6532DD04}"/>
              </a:ext>
            </a:extLst>
          </p:cNvPr>
          <p:cNvGrpSpPr/>
          <p:nvPr/>
        </p:nvGrpSpPr>
        <p:grpSpPr>
          <a:xfrm>
            <a:off x="4403644" y="1352341"/>
            <a:ext cx="774054" cy="1174544"/>
            <a:chOff x="3265427" y="4382108"/>
            <a:chExt cx="789575" cy="1198096"/>
          </a:xfrm>
        </p:grpSpPr>
        <p:pic>
          <p:nvPicPr>
            <p:cNvPr id="73" name="Picture 72">
              <a:extLst>
                <a:ext uri="{FF2B5EF4-FFF2-40B4-BE49-F238E27FC236}">
                  <a16:creationId xmlns:a16="http://schemas.microsoft.com/office/drawing/2014/main" id="{E4A9AF3D-A041-704A-B681-A0ED349B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74" name="TextBox 73">
              <a:extLst>
                <a:ext uri="{FF2B5EF4-FFF2-40B4-BE49-F238E27FC236}">
                  <a16:creationId xmlns:a16="http://schemas.microsoft.com/office/drawing/2014/main" id="{BDB56C3C-694C-E448-82D4-64D75E71DD25}"/>
                </a:ext>
              </a:extLst>
            </p:cNvPr>
            <p:cNvSpPr txBox="1"/>
            <p:nvPr/>
          </p:nvSpPr>
          <p:spPr>
            <a:xfrm>
              <a:off x="3265427" y="4382108"/>
              <a:ext cx="789575"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Proxy</a:t>
              </a:r>
              <a:endParaRPr lang="pl-PL" sz="1372" b="1" dirty="0">
                <a:gradFill>
                  <a:gsLst>
                    <a:gs pos="2917">
                      <a:srgbClr val="282828"/>
                    </a:gs>
                    <a:gs pos="30000">
                      <a:srgbClr val="282828"/>
                    </a:gs>
                  </a:gsLst>
                  <a:lin ang="5400000" scaled="0"/>
                </a:gradFill>
                <a:latin typeface="Segoe UI Semilight"/>
              </a:endParaRPr>
            </a:p>
          </p:txBody>
        </p:sp>
      </p:grpSp>
      <p:pic>
        <p:nvPicPr>
          <p:cNvPr id="76" name="Picture 75">
            <a:extLst>
              <a:ext uri="{FF2B5EF4-FFF2-40B4-BE49-F238E27FC236}">
                <a16:creationId xmlns:a16="http://schemas.microsoft.com/office/drawing/2014/main" id="{64FA0916-E6F8-A54F-B1A3-9D67CCCB1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634" y="3612117"/>
            <a:ext cx="618533" cy="618533"/>
          </a:xfrm>
          <a:prstGeom prst="rect">
            <a:avLst/>
          </a:prstGeom>
        </p:spPr>
      </p:pic>
      <p:sp>
        <p:nvSpPr>
          <p:cNvPr id="78" name="TextBox 77">
            <a:extLst>
              <a:ext uri="{FF2B5EF4-FFF2-40B4-BE49-F238E27FC236}">
                <a16:creationId xmlns:a16="http://schemas.microsoft.com/office/drawing/2014/main" id="{FE35F858-B8BB-8145-B9BF-3D2A12240DDF}"/>
              </a:ext>
            </a:extLst>
          </p:cNvPr>
          <p:cNvSpPr txBox="1"/>
          <p:nvPr/>
        </p:nvSpPr>
        <p:spPr>
          <a:xfrm>
            <a:off x="5251549" y="4247352"/>
            <a:ext cx="13309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Blob Storage</a:t>
            </a:r>
            <a:endParaRPr lang="pl-PL" sz="1372" dirty="0">
              <a:gradFill>
                <a:gsLst>
                  <a:gs pos="2917">
                    <a:srgbClr val="282828"/>
                  </a:gs>
                  <a:gs pos="30000">
                    <a:srgbClr val="282828"/>
                  </a:gs>
                </a:gsLst>
                <a:lin ang="5400000" scaled="0"/>
              </a:gradFill>
              <a:latin typeface="Segoe UI Semilight"/>
            </a:endParaRPr>
          </a:p>
        </p:txBody>
      </p:sp>
      <p:cxnSp>
        <p:nvCxnSpPr>
          <p:cNvPr id="80" name="Straight Arrow Connector 79">
            <a:extLst>
              <a:ext uri="{FF2B5EF4-FFF2-40B4-BE49-F238E27FC236}">
                <a16:creationId xmlns:a16="http://schemas.microsoft.com/office/drawing/2014/main" id="{CA91A838-274B-9A4D-9EC5-BAAE523D9E48}"/>
              </a:ext>
            </a:extLst>
          </p:cNvPr>
          <p:cNvCxnSpPr>
            <a:cxnSpLocks/>
          </p:cNvCxnSpPr>
          <p:nvPr/>
        </p:nvCxnSpPr>
        <p:spPr>
          <a:xfrm>
            <a:off x="5012401" y="2646487"/>
            <a:ext cx="506234" cy="77601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19A3E6F-A1E2-4D49-B358-B0B307D30A80}"/>
              </a:ext>
            </a:extLst>
          </p:cNvPr>
          <p:cNvSpPr/>
          <p:nvPr/>
        </p:nvSpPr>
        <p:spPr bwMode="auto">
          <a:xfrm>
            <a:off x="7126602" y="1253561"/>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a:extLst>
              <a:ext uri="{FF2B5EF4-FFF2-40B4-BE49-F238E27FC236}">
                <a16:creationId xmlns:a16="http://schemas.microsoft.com/office/drawing/2014/main" id="{AA5E4719-BF10-3449-A02D-E29137B71D04}"/>
              </a:ext>
            </a:extLst>
          </p:cNvPr>
          <p:cNvSpPr txBox="1"/>
          <p:nvPr/>
        </p:nvSpPr>
        <p:spPr>
          <a:xfrm>
            <a:off x="7352816" y="1157955"/>
            <a:ext cx="1760262"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Backend</a:t>
            </a:r>
          </a:p>
        </p:txBody>
      </p:sp>
      <p:grpSp>
        <p:nvGrpSpPr>
          <p:cNvPr id="84" name="Group 83">
            <a:extLst>
              <a:ext uri="{FF2B5EF4-FFF2-40B4-BE49-F238E27FC236}">
                <a16:creationId xmlns:a16="http://schemas.microsoft.com/office/drawing/2014/main" id="{DAE1D434-E1E0-2D4A-8BC1-6DF225B2523C}"/>
              </a:ext>
            </a:extLst>
          </p:cNvPr>
          <p:cNvGrpSpPr/>
          <p:nvPr/>
        </p:nvGrpSpPr>
        <p:grpSpPr>
          <a:xfrm>
            <a:off x="7888550" y="1696708"/>
            <a:ext cx="1565892" cy="888584"/>
            <a:chOff x="3313084" y="4761691"/>
            <a:chExt cx="1597291" cy="906402"/>
          </a:xfrm>
        </p:grpSpPr>
        <p:pic>
          <p:nvPicPr>
            <p:cNvPr id="85" name="Picture 84">
              <a:extLst>
                <a:ext uri="{FF2B5EF4-FFF2-40B4-BE49-F238E27FC236}">
                  <a16:creationId xmlns:a16="http://schemas.microsoft.com/office/drawing/2014/main" id="{FD3F34BE-2DEE-CE42-A0A6-682406B46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86" name="TextBox 85">
              <a:extLst>
                <a:ext uri="{FF2B5EF4-FFF2-40B4-BE49-F238E27FC236}">
                  <a16:creationId xmlns:a16="http://schemas.microsoft.com/office/drawing/2014/main" id="{FF66DD2E-5A8F-E943-9E76-7D665687C28F}"/>
                </a:ext>
              </a:extLst>
            </p:cNvPr>
            <p:cNvSpPr txBox="1"/>
            <p:nvPr/>
          </p:nvSpPr>
          <p:spPr>
            <a:xfrm>
              <a:off x="3898238" y="4761691"/>
              <a:ext cx="1012137" cy="906402"/>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GetCars</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CreateCar</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UploadFile</a:t>
              </a:r>
              <a:endParaRPr lang="pl-PL" sz="1078" dirty="0">
                <a:gradFill>
                  <a:gsLst>
                    <a:gs pos="2917">
                      <a:srgbClr val="282828"/>
                    </a:gs>
                    <a:gs pos="30000">
                      <a:srgbClr val="282828"/>
                    </a:gs>
                  </a:gsLst>
                  <a:lin ang="5400000" scaled="0"/>
                </a:gradFill>
                <a:latin typeface="Segoe UI Semilight"/>
              </a:endParaRPr>
            </a:p>
          </p:txBody>
        </p:sp>
      </p:grpSp>
      <p:pic>
        <p:nvPicPr>
          <p:cNvPr id="87" name="Picture 86">
            <a:extLst>
              <a:ext uri="{FF2B5EF4-FFF2-40B4-BE49-F238E27FC236}">
                <a16:creationId xmlns:a16="http://schemas.microsoft.com/office/drawing/2014/main" id="{5397DF6D-7520-584B-BD46-1173509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27" y="3612117"/>
            <a:ext cx="618533" cy="618533"/>
          </a:xfrm>
          <a:prstGeom prst="rect">
            <a:avLst/>
          </a:prstGeom>
        </p:spPr>
      </p:pic>
      <p:cxnSp>
        <p:nvCxnSpPr>
          <p:cNvPr id="88" name="Straight Arrow Connector 87">
            <a:extLst>
              <a:ext uri="{FF2B5EF4-FFF2-40B4-BE49-F238E27FC236}">
                <a16:creationId xmlns:a16="http://schemas.microsoft.com/office/drawing/2014/main" id="{9FDC8EC9-E811-8D4E-B8B0-35146B87557D}"/>
              </a:ext>
            </a:extLst>
          </p:cNvPr>
          <p:cNvCxnSpPr>
            <a:cxnSpLocks/>
          </p:cNvCxnSpPr>
          <p:nvPr/>
        </p:nvCxnSpPr>
        <p:spPr>
          <a:xfrm flipH="1">
            <a:off x="7379982" y="2526885"/>
            <a:ext cx="619563" cy="895617"/>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97CA40-33EB-3E46-B3A4-1709D8309C2C}"/>
              </a:ext>
            </a:extLst>
          </p:cNvPr>
          <p:cNvCxnSpPr>
            <a:cxnSpLocks/>
          </p:cNvCxnSpPr>
          <p:nvPr/>
        </p:nvCxnSpPr>
        <p:spPr>
          <a:xfrm flipH="1">
            <a:off x="6294015" y="2526886"/>
            <a:ext cx="1705531" cy="1013094"/>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89A87C1-0E49-5543-ADEA-F05F860F4D02}"/>
              </a:ext>
            </a:extLst>
          </p:cNvPr>
          <p:cNvCxnSpPr>
            <a:cxnSpLocks/>
          </p:cNvCxnSpPr>
          <p:nvPr/>
        </p:nvCxnSpPr>
        <p:spPr>
          <a:xfrm>
            <a:off x="5277838" y="2154733"/>
            <a:ext cx="2475869" cy="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3EF6FA2-3DA4-6142-BBE5-B78C2CCA8EF8}"/>
              </a:ext>
            </a:extLst>
          </p:cNvPr>
          <p:cNvSpPr txBox="1"/>
          <p:nvPr/>
        </p:nvSpPr>
        <p:spPr>
          <a:xfrm>
            <a:off x="6578511" y="4247352"/>
            <a:ext cx="123267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Cosmos DB</a:t>
            </a:r>
            <a:endParaRPr lang="pl-PL" sz="1372" dirty="0">
              <a:gradFill>
                <a:gsLst>
                  <a:gs pos="2917">
                    <a:srgbClr val="282828"/>
                  </a:gs>
                  <a:gs pos="30000">
                    <a:srgbClr val="282828"/>
                  </a:gs>
                </a:gsLst>
                <a:lin ang="5400000" scaled="0"/>
              </a:gradFill>
              <a:latin typeface="Segoe UI Semilight"/>
            </a:endParaRPr>
          </a:p>
        </p:txBody>
      </p:sp>
      <p:sp>
        <p:nvSpPr>
          <p:cNvPr id="100" name="Rectangle 99">
            <a:extLst>
              <a:ext uri="{FF2B5EF4-FFF2-40B4-BE49-F238E27FC236}">
                <a16:creationId xmlns:a16="http://schemas.microsoft.com/office/drawing/2014/main" id="{1A93EC03-2D9E-184E-BE5F-2DB47AF1CB10}"/>
              </a:ext>
            </a:extLst>
          </p:cNvPr>
          <p:cNvSpPr/>
          <p:nvPr/>
        </p:nvSpPr>
        <p:spPr bwMode="auto">
          <a:xfrm>
            <a:off x="3688416" y="4829222"/>
            <a:ext cx="5650880"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TextBox 100">
            <a:extLst>
              <a:ext uri="{FF2B5EF4-FFF2-40B4-BE49-F238E27FC236}">
                <a16:creationId xmlns:a16="http://schemas.microsoft.com/office/drawing/2014/main" id="{BFC3EBBC-5D85-0447-8929-0E8BCBCDD5D6}"/>
              </a:ext>
            </a:extLst>
          </p:cNvPr>
          <p:cNvSpPr txBox="1"/>
          <p:nvPr/>
        </p:nvSpPr>
        <p:spPr>
          <a:xfrm>
            <a:off x="5881492" y="4799235"/>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Reviews Service</a:t>
            </a:r>
          </a:p>
        </p:txBody>
      </p:sp>
      <p:pic>
        <p:nvPicPr>
          <p:cNvPr id="102" name="Picture 101">
            <a:extLst>
              <a:ext uri="{FF2B5EF4-FFF2-40B4-BE49-F238E27FC236}">
                <a16:creationId xmlns:a16="http://schemas.microsoft.com/office/drawing/2014/main" id="{F9DA115E-A727-6D41-B38B-C09B1C8F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338" y="5647728"/>
            <a:ext cx="688795" cy="688795"/>
          </a:xfrm>
          <a:prstGeom prst="rect">
            <a:avLst/>
          </a:prstGeom>
        </p:spPr>
      </p:pic>
      <p:sp>
        <p:nvSpPr>
          <p:cNvPr id="104" name="TextBox 103">
            <a:extLst>
              <a:ext uri="{FF2B5EF4-FFF2-40B4-BE49-F238E27FC236}">
                <a16:creationId xmlns:a16="http://schemas.microsoft.com/office/drawing/2014/main" id="{DA7983C5-E664-6A4B-A03E-D25F97D76703}"/>
              </a:ext>
            </a:extLst>
          </p:cNvPr>
          <p:cNvSpPr txBox="1"/>
          <p:nvPr/>
        </p:nvSpPr>
        <p:spPr>
          <a:xfrm>
            <a:off x="4705247" y="5368654"/>
            <a:ext cx="1106958" cy="1113371"/>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ChangeFeed</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CheckImage</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CheckText</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SendEvent</a:t>
            </a:r>
            <a:endParaRPr lang="pl-PL" sz="1078" dirty="0">
              <a:gradFill>
                <a:gsLst>
                  <a:gs pos="2917">
                    <a:srgbClr val="282828"/>
                  </a:gs>
                  <a:gs pos="30000">
                    <a:srgbClr val="282828"/>
                  </a:gs>
                </a:gsLst>
                <a:lin ang="5400000" scaled="0"/>
              </a:gradFill>
              <a:latin typeface="Segoe UI Semilight"/>
            </a:endParaRPr>
          </a:p>
        </p:txBody>
      </p:sp>
      <p:pic>
        <p:nvPicPr>
          <p:cNvPr id="105" name="Picture 104">
            <a:extLst>
              <a:ext uri="{FF2B5EF4-FFF2-40B4-BE49-F238E27FC236}">
                <a16:creationId xmlns:a16="http://schemas.microsoft.com/office/drawing/2014/main" id="{51B3B04C-3E7F-CB48-9EB3-C33D20121985}"/>
              </a:ext>
            </a:extLst>
          </p:cNvPr>
          <p:cNvPicPr>
            <a:picLocks noChangeAspect="1"/>
          </p:cNvPicPr>
          <p:nvPr/>
        </p:nvPicPr>
        <p:blipFill>
          <a:blip r:embed="rId7"/>
          <a:stretch>
            <a:fillRect/>
          </a:stretch>
        </p:blipFill>
        <p:spPr>
          <a:xfrm>
            <a:off x="6294015" y="5647728"/>
            <a:ext cx="568991" cy="562712"/>
          </a:xfrm>
          <a:prstGeom prst="rect">
            <a:avLst/>
          </a:prstGeom>
        </p:spPr>
      </p:pic>
      <p:cxnSp>
        <p:nvCxnSpPr>
          <p:cNvPr id="106" name="Straight Arrow Connector 105">
            <a:extLst>
              <a:ext uri="{FF2B5EF4-FFF2-40B4-BE49-F238E27FC236}">
                <a16:creationId xmlns:a16="http://schemas.microsoft.com/office/drawing/2014/main" id="{83460832-24DA-1B45-B431-15478CD37CAB}"/>
              </a:ext>
            </a:extLst>
          </p:cNvPr>
          <p:cNvCxnSpPr>
            <a:cxnSpLocks/>
          </p:cNvCxnSpPr>
          <p:nvPr/>
        </p:nvCxnSpPr>
        <p:spPr>
          <a:xfrm flipH="1">
            <a:off x="5747059" y="5925339"/>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AA343E85-37F7-6C48-9225-44765CF87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4152" y="5590127"/>
            <a:ext cx="688795" cy="688795"/>
          </a:xfrm>
          <a:prstGeom prst="rect">
            <a:avLst/>
          </a:prstGeom>
        </p:spPr>
      </p:pic>
      <p:cxnSp>
        <p:nvCxnSpPr>
          <p:cNvPr id="109" name="Straight Arrow Connector 108">
            <a:extLst>
              <a:ext uri="{FF2B5EF4-FFF2-40B4-BE49-F238E27FC236}">
                <a16:creationId xmlns:a16="http://schemas.microsoft.com/office/drawing/2014/main" id="{632A79F0-D0EC-6345-9A30-D0BF46CCBA23}"/>
              </a:ext>
            </a:extLst>
          </p:cNvPr>
          <p:cNvCxnSpPr>
            <a:cxnSpLocks/>
          </p:cNvCxnSpPr>
          <p:nvPr/>
        </p:nvCxnSpPr>
        <p:spPr>
          <a:xfrm flipH="1">
            <a:off x="6983369" y="5934524"/>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956C0D-F517-BA46-B97E-A64AB247299F}"/>
              </a:ext>
            </a:extLst>
          </p:cNvPr>
          <p:cNvSpPr txBox="1"/>
          <p:nvPr/>
        </p:nvSpPr>
        <p:spPr>
          <a:xfrm>
            <a:off x="6012714" y="5200422"/>
            <a:ext cx="114366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Event Grid</a:t>
            </a:r>
            <a:endParaRPr lang="pl-PL" sz="1372" dirty="0">
              <a:gradFill>
                <a:gsLst>
                  <a:gs pos="2917">
                    <a:srgbClr val="282828"/>
                  </a:gs>
                  <a:gs pos="30000">
                    <a:srgbClr val="282828"/>
                  </a:gs>
                </a:gsLst>
                <a:lin ang="5400000" scaled="0"/>
              </a:gradFill>
              <a:latin typeface="Segoe UI Semilight"/>
            </a:endParaRPr>
          </a:p>
        </p:txBody>
      </p:sp>
      <p:sp>
        <p:nvSpPr>
          <p:cNvPr id="113" name="TextBox 112">
            <a:extLst>
              <a:ext uri="{FF2B5EF4-FFF2-40B4-BE49-F238E27FC236}">
                <a16:creationId xmlns:a16="http://schemas.microsoft.com/office/drawing/2014/main" id="{6952136E-C77B-4B40-AD00-A600D9F7D1EA}"/>
              </a:ext>
            </a:extLst>
          </p:cNvPr>
          <p:cNvSpPr txBox="1"/>
          <p:nvPr/>
        </p:nvSpPr>
        <p:spPr>
          <a:xfrm>
            <a:off x="7379982" y="5223481"/>
            <a:ext cx="1125816"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Logic App</a:t>
            </a:r>
            <a:endParaRPr lang="pl-PL" sz="1372" dirty="0">
              <a:gradFill>
                <a:gsLst>
                  <a:gs pos="2917">
                    <a:srgbClr val="282828"/>
                  </a:gs>
                  <a:gs pos="30000">
                    <a:srgbClr val="282828"/>
                  </a:gs>
                </a:gsLst>
                <a:lin ang="5400000" scaled="0"/>
              </a:gradFill>
              <a:latin typeface="Segoe UI Semilight"/>
            </a:endParaRPr>
          </a:p>
        </p:txBody>
      </p:sp>
      <p:cxnSp>
        <p:nvCxnSpPr>
          <p:cNvPr id="114" name="Straight Arrow Connector 113">
            <a:extLst>
              <a:ext uri="{FF2B5EF4-FFF2-40B4-BE49-F238E27FC236}">
                <a16:creationId xmlns:a16="http://schemas.microsoft.com/office/drawing/2014/main" id="{1D3AABA4-799C-FC40-9A5C-5B92C37FD572}"/>
              </a:ext>
            </a:extLst>
          </p:cNvPr>
          <p:cNvCxnSpPr>
            <a:cxnSpLocks/>
          </p:cNvCxnSpPr>
          <p:nvPr/>
        </p:nvCxnSpPr>
        <p:spPr>
          <a:xfrm flipH="1">
            <a:off x="8450124" y="5929101"/>
            <a:ext cx="1370983" cy="0"/>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337011F6-6EBF-CD47-895D-9DCD6300406F}"/>
              </a:ext>
            </a:extLst>
          </p:cNvPr>
          <p:cNvPicPr>
            <a:picLocks noChangeAspect="1"/>
          </p:cNvPicPr>
          <p:nvPr/>
        </p:nvPicPr>
        <p:blipFill>
          <a:blip r:embed="rId9"/>
          <a:stretch>
            <a:fillRect/>
          </a:stretch>
        </p:blipFill>
        <p:spPr>
          <a:xfrm>
            <a:off x="9984147" y="5671742"/>
            <a:ext cx="507194" cy="507194"/>
          </a:xfrm>
          <a:prstGeom prst="rect">
            <a:avLst/>
          </a:prstGeom>
        </p:spPr>
      </p:pic>
      <p:sp>
        <p:nvSpPr>
          <p:cNvPr id="117" name="TextBox 116">
            <a:extLst>
              <a:ext uri="{FF2B5EF4-FFF2-40B4-BE49-F238E27FC236}">
                <a16:creationId xmlns:a16="http://schemas.microsoft.com/office/drawing/2014/main" id="{CE925041-64FC-C047-997D-1171E1AB5A67}"/>
              </a:ext>
            </a:extLst>
          </p:cNvPr>
          <p:cNvSpPr txBox="1"/>
          <p:nvPr/>
        </p:nvSpPr>
        <p:spPr>
          <a:xfrm>
            <a:off x="9674837" y="5223481"/>
            <a:ext cx="113681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Office 365</a:t>
            </a:r>
            <a:endParaRPr lang="pl-PL" sz="1372" dirty="0">
              <a:gradFill>
                <a:gsLst>
                  <a:gs pos="2917">
                    <a:srgbClr val="282828"/>
                  </a:gs>
                  <a:gs pos="30000">
                    <a:srgbClr val="282828"/>
                  </a:gs>
                </a:gsLst>
                <a:lin ang="5400000" scaled="0"/>
              </a:gradFill>
              <a:latin typeface="Segoe UI Semilight"/>
            </a:endParaRPr>
          </a:p>
        </p:txBody>
      </p:sp>
      <p:cxnSp>
        <p:nvCxnSpPr>
          <p:cNvPr id="121" name="Straight Arrow Connector 120">
            <a:extLst>
              <a:ext uri="{FF2B5EF4-FFF2-40B4-BE49-F238E27FC236}">
                <a16:creationId xmlns:a16="http://schemas.microsoft.com/office/drawing/2014/main" id="{5F933009-B4ED-C246-BBD8-E7BA89ACB8A8}"/>
              </a:ext>
            </a:extLst>
          </p:cNvPr>
          <p:cNvCxnSpPr>
            <a:cxnSpLocks/>
          </p:cNvCxnSpPr>
          <p:nvPr/>
        </p:nvCxnSpPr>
        <p:spPr>
          <a:xfrm flipH="1" flipV="1">
            <a:off x="7414127" y="4581018"/>
            <a:ext cx="275636" cy="64246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1EE541E-185E-8B4C-9CC5-D940892C5A20}"/>
              </a:ext>
            </a:extLst>
          </p:cNvPr>
          <p:cNvCxnSpPr>
            <a:cxnSpLocks/>
          </p:cNvCxnSpPr>
          <p:nvPr/>
        </p:nvCxnSpPr>
        <p:spPr>
          <a:xfrm flipV="1">
            <a:off x="4828948" y="4666471"/>
            <a:ext cx="673821" cy="767999"/>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C73A83F-1ECD-EE4A-8CCA-DAAD80488EE0}"/>
              </a:ext>
            </a:extLst>
          </p:cNvPr>
          <p:cNvCxnSpPr>
            <a:cxnSpLocks/>
          </p:cNvCxnSpPr>
          <p:nvPr/>
        </p:nvCxnSpPr>
        <p:spPr>
          <a:xfrm flipV="1">
            <a:off x="4974153" y="4630543"/>
            <a:ext cx="1572330" cy="803927"/>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744BAFFB-47C2-AF4E-989F-0B569B40B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1254" y="5834839"/>
            <a:ext cx="501685" cy="501685"/>
          </a:xfrm>
          <a:prstGeom prst="rect">
            <a:avLst/>
          </a:prstGeom>
        </p:spPr>
      </p:pic>
      <p:pic>
        <p:nvPicPr>
          <p:cNvPr id="137" name="Picture 136">
            <a:extLst>
              <a:ext uri="{FF2B5EF4-FFF2-40B4-BE49-F238E27FC236}">
                <a16:creationId xmlns:a16="http://schemas.microsoft.com/office/drawing/2014/main" id="{2ED5C99D-66F3-4A4F-892C-EA3C8526E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2020" y="4942005"/>
            <a:ext cx="501685" cy="501685"/>
          </a:xfrm>
          <a:prstGeom prst="rect">
            <a:avLst/>
          </a:prstGeom>
        </p:spPr>
      </p:pic>
      <p:sp>
        <p:nvSpPr>
          <p:cNvPr id="42" name="Rectangle 41">
            <a:extLst>
              <a:ext uri="{FF2B5EF4-FFF2-40B4-BE49-F238E27FC236}">
                <a16:creationId xmlns:a16="http://schemas.microsoft.com/office/drawing/2014/main" id="{310B0DCD-D6EB-BA4A-BE74-7564B08DEFCF}"/>
              </a:ext>
            </a:extLst>
          </p:cNvPr>
          <p:cNvSpPr/>
          <p:nvPr/>
        </p:nvSpPr>
        <p:spPr>
          <a:xfrm>
            <a:off x="1626962" y="5356689"/>
            <a:ext cx="1351798" cy="334916"/>
          </a:xfrm>
          <a:prstGeom prst="rect">
            <a:avLst/>
          </a:prstGeom>
        </p:spPr>
        <p:txBody>
          <a:bodyPr wrap="none">
            <a:spAutoFit/>
          </a:bodyPr>
          <a:lstStyle/>
          <a:p>
            <a:pPr defTabSz="914367">
              <a:lnSpc>
                <a:spcPct val="90000"/>
              </a:lnSpc>
              <a:spcAft>
                <a:spcPts val="588"/>
              </a:spcAft>
            </a:pPr>
            <a:r>
              <a:rPr lang="pl-PL" sz="1078" dirty="0">
                <a:gradFill>
                  <a:gsLst>
                    <a:gs pos="2917">
                      <a:srgbClr val="282828"/>
                    </a:gs>
                    <a:gs pos="30000">
                      <a:srgbClr val="282828"/>
                    </a:gs>
                  </a:gsLst>
                  <a:lin ang="5400000" scaled="0"/>
                </a:gradFill>
                <a:latin typeface="Segoe UI Semilight"/>
              </a:rPr>
              <a:t>Content</a:t>
            </a:r>
            <a:r>
              <a:rPr lang="pl-PL" sz="1765" dirty="0">
                <a:gradFill>
                  <a:gsLst>
                    <a:gs pos="2917">
                      <a:srgbClr val="282828"/>
                    </a:gs>
                    <a:gs pos="30000">
                      <a:srgbClr val="282828"/>
                    </a:gs>
                  </a:gsLst>
                  <a:lin ang="5400000" scaled="0"/>
                </a:gradFill>
                <a:latin typeface="Segoe UI Semilight"/>
              </a:rPr>
              <a:t> </a:t>
            </a:r>
            <a:r>
              <a:rPr lang="pl-PL" sz="1078" dirty="0">
                <a:gradFill>
                  <a:gsLst>
                    <a:gs pos="2917">
                      <a:srgbClr val="282828"/>
                    </a:gs>
                    <a:gs pos="30000">
                      <a:srgbClr val="282828"/>
                    </a:gs>
                  </a:gsLst>
                  <a:lin ang="5400000" scaled="0"/>
                </a:gradFill>
                <a:latin typeface="Segoe UI Semilight"/>
              </a:rPr>
              <a:t>Moderator</a:t>
            </a:r>
          </a:p>
        </p:txBody>
      </p:sp>
      <p:sp>
        <p:nvSpPr>
          <p:cNvPr id="167" name="TextBox 166">
            <a:extLst>
              <a:ext uri="{FF2B5EF4-FFF2-40B4-BE49-F238E27FC236}">
                <a16:creationId xmlns:a16="http://schemas.microsoft.com/office/drawing/2014/main" id="{BFCBB35E-92B6-8941-ACE2-0BBB248EACC3}"/>
              </a:ext>
            </a:extLst>
          </p:cNvPr>
          <p:cNvSpPr txBox="1"/>
          <p:nvPr/>
        </p:nvSpPr>
        <p:spPr>
          <a:xfrm>
            <a:off x="1684044" y="6186283"/>
            <a:ext cx="1355254" cy="439012"/>
          </a:xfrm>
          <a:prstGeom prst="rect">
            <a:avLst/>
          </a:prstGeom>
          <a:noFill/>
        </p:spPr>
        <p:txBody>
          <a:bodyPr wrap="none" lIns="179285" tIns="143428" rIns="179285" bIns="143428" rtlCol="0">
            <a:spAutoFit/>
          </a:bodyPr>
          <a:lstStyle>
            <a:defPPr>
              <a:defRPr lang="en-US"/>
            </a:defPPr>
            <a:lvl1pPr>
              <a:lnSpc>
                <a:spcPct val="90000"/>
              </a:lnSpc>
              <a:spcAft>
                <a:spcPts val="600"/>
              </a:spcAft>
              <a:defRPr sz="1100">
                <a:gradFill>
                  <a:gsLst>
                    <a:gs pos="2917">
                      <a:schemeClr val="tx1"/>
                    </a:gs>
                    <a:gs pos="30000">
                      <a:schemeClr val="tx1"/>
                    </a:gs>
                  </a:gsLst>
                  <a:lin ang="5400000" scaled="0"/>
                </a:gradFill>
              </a:defRPr>
            </a:lvl1pPr>
          </a:lstStyle>
          <a:p>
            <a:pPr defTabSz="914367">
              <a:spcAft>
                <a:spcPts val="588"/>
              </a:spcAft>
            </a:pPr>
            <a:r>
              <a:rPr lang="pl-PL" sz="1078" dirty="0" err="1">
                <a:gradFill>
                  <a:gsLst>
                    <a:gs pos="2917">
                      <a:srgbClr val="282828"/>
                    </a:gs>
                    <a:gs pos="30000">
                      <a:srgbClr val="282828"/>
                    </a:gs>
                  </a:gsLst>
                  <a:lin ang="5400000" scaled="0"/>
                </a:gradFill>
                <a:latin typeface="Segoe UI Semilight"/>
              </a:rPr>
              <a:t>Computer</a:t>
            </a:r>
            <a:r>
              <a:rPr lang="pl-PL" sz="1078" dirty="0">
                <a:gradFill>
                  <a:gsLst>
                    <a:gs pos="2917">
                      <a:srgbClr val="282828"/>
                    </a:gs>
                    <a:gs pos="30000">
                      <a:srgbClr val="282828"/>
                    </a:gs>
                  </a:gsLst>
                  <a:lin ang="5400000" scaled="0"/>
                </a:gradFill>
                <a:latin typeface="Segoe UI Semilight"/>
              </a:rPr>
              <a:t> </a:t>
            </a:r>
            <a:r>
              <a:rPr lang="pl-PL" sz="1078" dirty="0" err="1">
                <a:gradFill>
                  <a:gsLst>
                    <a:gs pos="2917">
                      <a:srgbClr val="282828"/>
                    </a:gs>
                    <a:gs pos="30000">
                      <a:srgbClr val="282828"/>
                    </a:gs>
                  </a:gsLst>
                  <a:lin ang="5400000" scaled="0"/>
                </a:gradFill>
                <a:latin typeface="Segoe UI Semilight"/>
              </a:rPr>
              <a:t>Vision</a:t>
            </a:r>
            <a:endParaRPr lang="pl-PL" sz="1078" dirty="0">
              <a:gradFill>
                <a:gsLst>
                  <a:gs pos="2917">
                    <a:srgbClr val="282828"/>
                  </a:gs>
                  <a:gs pos="30000">
                    <a:srgbClr val="282828"/>
                  </a:gs>
                </a:gsLst>
                <a:lin ang="5400000" scaled="0"/>
              </a:gradFill>
              <a:latin typeface="Segoe UI Semilight"/>
            </a:endParaRPr>
          </a:p>
        </p:txBody>
      </p:sp>
      <p:cxnSp>
        <p:nvCxnSpPr>
          <p:cNvPr id="168" name="Straight Arrow Connector 167">
            <a:extLst>
              <a:ext uri="{FF2B5EF4-FFF2-40B4-BE49-F238E27FC236}">
                <a16:creationId xmlns:a16="http://schemas.microsoft.com/office/drawing/2014/main" id="{3DFA6C35-62BF-C945-9171-8BE28C113C1E}"/>
              </a:ext>
            </a:extLst>
          </p:cNvPr>
          <p:cNvCxnSpPr>
            <a:cxnSpLocks/>
          </p:cNvCxnSpPr>
          <p:nvPr/>
        </p:nvCxnSpPr>
        <p:spPr>
          <a:xfrm>
            <a:off x="2799245" y="5246012"/>
            <a:ext cx="1162058" cy="445594"/>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8B0D75B-0B26-6744-858E-2E2658C63860}"/>
              </a:ext>
            </a:extLst>
          </p:cNvPr>
          <p:cNvCxnSpPr>
            <a:cxnSpLocks/>
          </p:cNvCxnSpPr>
          <p:nvPr/>
        </p:nvCxnSpPr>
        <p:spPr>
          <a:xfrm flipV="1">
            <a:off x="2655826" y="6020613"/>
            <a:ext cx="1232968" cy="158323"/>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2E79F6A6-AF85-EE41-ADDF-1DBAC9E3838C}"/>
              </a:ext>
            </a:extLst>
          </p:cNvPr>
          <p:cNvSpPr txBox="1"/>
          <p:nvPr/>
        </p:nvSpPr>
        <p:spPr>
          <a:xfrm>
            <a:off x="7640265" y="-13983"/>
            <a:ext cx="468776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hlinkClick r:id="rId11"/>
              </a:rPr>
              <a:t>http://github.com/Azure-Samples/customer-car-reviews</a:t>
            </a:r>
            <a:endParaRPr lang="en-US" sz="1372" dirty="0">
              <a:gradFill>
                <a:gsLst>
                  <a:gs pos="2917">
                    <a:srgbClr val="282828"/>
                  </a:gs>
                  <a:gs pos="30000">
                    <a:srgbClr val="282828"/>
                  </a:gs>
                </a:gsLst>
                <a:lin ang="5400000" scaled="0"/>
              </a:gradFill>
              <a:latin typeface="Segoe UI Semilight"/>
            </a:endParaRPr>
          </a:p>
        </p:txBody>
      </p:sp>
      <p:sp>
        <p:nvSpPr>
          <p:cNvPr id="2" name="TextBox 1">
            <a:extLst>
              <a:ext uri="{FF2B5EF4-FFF2-40B4-BE49-F238E27FC236}">
                <a16:creationId xmlns:a16="http://schemas.microsoft.com/office/drawing/2014/main" id="{5B86F878-DDB6-4184-9CB3-AF491AB336C9}"/>
              </a:ext>
            </a:extLst>
          </p:cNvPr>
          <p:cNvSpPr txBox="1"/>
          <p:nvPr/>
        </p:nvSpPr>
        <p:spPr>
          <a:xfrm>
            <a:off x="0" y="3351428"/>
            <a:ext cx="12192000" cy="849463"/>
          </a:xfrm>
          <a:prstGeom prst="rect">
            <a:avLst/>
          </a:prstGeom>
          <a:solidFill>
            <a:srgbClr val="0078D7">
              <a:alpha val="78039"/>
            </a:srgbClr>
          </a:solid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Try it at </a:t>
            </a:r>
            <a:r>
              <a:rPr lang="en-US" sz="4000" b="1" u="sng" dirty="0">
                <a:solidFill>
                  <a:schemeClr val="bg1"/>
                </a:solidFill>
              </a:rPr>
              <a:t>https://aka.ms/ascend-cars</a:t>
            </a:r>
          </a:p>
        </p:txBody>
      </p:sp>
    </p:spTree>
    <p:extLst>
      <p:ext uri="{BB962C8B-B14F-4D97-AF65-F5344CB8AC3E}">
        <p14:creationId xmlns:p14="http://schemas.microsoft.com/office/powerpoint/2010/main" val="2411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60A36-6AD1-4FA2-8CFB-94615FD38171}"/>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FB1C65E1-843B-4EF5-9A54-C9B7F8515418}"/>
              </a:ext>
            </a:extLst>
          </p:cNvPr>
          <p:cNvSpPr>
            <a:spLocks noGrp="1"/>
          </p:cNvSpPr>
          <p:nvPr>
            <p:ph type="body" sz="quarter" idx="10"/>
          </p:nvPr>
        </p:nvSpPr>
        <p:spPr>
          <a:xfrm>
            <a:off x="269303" y="1187644"/>
            <a:ext cx="11655078" cy="6555641"/>
          </a:xfrm>
        </p:spPr>
        <p:txBody>
          <a:bodyPr/>
          <a:lstStyle/>
          <a:p>
            <a:r>
              <a:rPr lang="en-US" sz="3600" dirty="0"/>
              <a:t>https://aka.ms/serverless-demos</a:t>
            </a:r>
          </a:p>
          <a:p>
            <a:r>
              <a:rPr lang="en-US" sz="3600" dirty="0"/>
              <a:t>http://azure.com/EventGrid </a:t>
            </a:r>
          </a:p>
          <a:p>
            <a:r>
              <a:rPr lang="en-US" sz="3600" dirty="0"/>
              <a:t>https://docs.microsoft.com/en-us/sandbox/functions-recipes/</a:t>
            </a:r>
          </a:p>
          <a:p>
            <a:r>
              <a:rPr lang="en-US" sz="3600" dirty="0"/>
              <a:t>https://github.com/Azure/Azure-Functions</a:t>
            </a:r>
          </a:p>
          <a:p>
            <a:r>
              <a:rPr lang="en-US" sz="3600" dirty="0"/>
              <a:t>http://markheath.net/post/azure-functions-choices</a:t>
            </a:r>
          </a:p>
          <a:p>
            <a:endParaRPr lang="en-US" sz="3600" dirty="0"/>
          </a:p>
          <a:p>
            <a:r>
              <a:rPr lang="en-US" sz="3600" dirty="0"/>
              <a:t>https://github.com/mcollier/PRESENTATION-WhatsNewInAzureServerless </a:t>
            </a:r>
          </a:p>
          <a:p>
            <a:endParaRPr lang="en-US" sz="3600" dirty="0"/>
          </a:p>
          <a:p>
            <a:endParaRPr lang="en-US" sz="3600" dirty="0"/>
          </a:p>
        </p:txBody>
      </p:sp>
    </p:spTree>
    <p:extLst>
      <p:ext uri="{BB962C8B-B14F-4D97-AF65-F5344CB8AC3E}">
        <p14:creationId xmlns:p14="http://schemas.microsoft.com/office/powerpoint/2010/main" val="15816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04" y="4775182"/>
            <a:ext cx="5560940" cy="1791670"/>
          </a:xfrm>
        </p:spPr>
        <p:txBody>
          <a:bodyPr/>
          <a:lstStyle/>
          <a:p>
            <a:r>
              <a:rPr lang="sv-SE" sz="2800" dirty="0"/>
              <a:t>Henrik Fransas</a:t>
            </a:r>
            <a:br>
              <a:rPr lang="sv-SE" sz="2800" dirty="0"/>
            </a:br>
            <a:br>
              <a:rPr lang="sv-SE" sz="2800" dirty="0"/>
            </a:br>
            <a:r>
              <a:rPr lang="sv-SE" sz="2800" dirty="0"/>
              <a:t>Lab: Episerverless = Azure Functions + Episerver</a:t>
            </a:r>
            <a:br>
              <a:rPr lang="sv-SE" sz="2800" dirty="0"/>
            </a:br>
            <a:br>
              <a:rPr lang="sv-SE" sz="2800" dirty="0"/>
            </a:br>
            <a:r>
              <a:rPr lang="sv-SE" sz="2800" dirty="0"/>
              <a:t>3:15pm today</a:t>
            </a:r>
            <a:br>
              <a:rPr lang="sv-SE" sz="2800" dirty="0"/>
            </a:br>
            <a:r>
              <a:rPr lang="sv-SE" sz="2800" dirty="0"/>
              <a:t>Starvine  4</a:t>
            </a:r>
          </a:p>
        </p:txBody>
      </p:sp>
      <p:sp>
        <p:nvSpPr>
          <p:cNvPr id="3" name="Text Placeholder 2"/>
          <p:cNvSpPr>
            <a:spLocks noGrp="1"/>
          </p:cNvSpPr>
          <p:nvPr>
            <p:ph type="body" sz="quarter" idx="10"/>
          </p:nvPr>
        </p:nvSpPr>
        <p:spPr>
          <a:xfrm>
            <a:off x="6400799" y="1623156"/>
            <a:ext cx="5683251" cy="4711540"/>
          </a:xfrm>
        </p:spPr>
        <p:txBody>
          <a:bodyPr/>
          <a:lstStyle/>
          <a:p>
            <a:pPr marL="285750" indent="-285750">
              <a:spcAft>
                <a:spcPts val="1800"/>
              </a:spcAft>
            </a:pPr>
            <a:r>
              <a:rPr lang="en-US" sz="2400" dirty="0"/>
              <a:t>System developer since 1999</a:t>
            </a:r>
          </a:p>
          <a:p>
            <a:pPr marL="285750" indent="-285750">
              <a:spcAft>
                <a:spcPts val="1800"/>
              </a:spcAft>
            </a:pPr>
            <a:r>
              <a:rPr lang="en-US" sz="2400" dirty="0"/>
              <a:t>Episerver Most Valuable Professional (EMVP)</a:t>
            </a:r>
          </a:p>
          <a:p>
            <a:pPr marL="285750" indent="-285750">
              <a:spcAft>
                <a:spcPts val="1800"/>
              </a:spcAft>
            </a:pPr>
            <a:r>
              <a:rPr lang="en-US" sz="2400" dirty="0"/>
              <a:t>Episerver Technical Trainer</a:t>
            </a:r>
          </a:p>
          <a:p>
            <a:pPr marL="285750" indent="-285750">
              <a:spcAft>
                <a:spcPts val="1800"/>
              </a:spcAft>
            </a:pPr>
            <a:r>
              <a:rPr lang="en-US" sz="2400" dirty="0"/>
              <a:t>Azure nerd</a:t>
            </a:r>
          </a:p>
          <a:p>
            <a:pPr marL="285750" indent="-285750">
              <a:spcAft>
                <a:spcPts val="1800"/>
              </a:spcAft>
            </a:pPr>
            <a:r>
              <a:rPr lang="en-US" sz="2400" dirty="0"/>
              <a:t>Works at NetRelations</a:t>
            </a:r>
          </a:p>
        </p:txBody>
      </p:sp>
      <p:pic>
        <p:nvPicPr>
          <p:cNvPr id="19" name="Bildobjekt 18">
            <a:extLst>
              <a:ext uri="{FF2B5EF4-FFF2-40B4-BE49-F238E27FC236}">
                <a16:creationId xmlns:a16="http://schemas.microsoft.com/office/drawing/2014/main" id="{257D776D-2BB6-4684-830B-4F53BBA27A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26" y="737704"/>
            <a:ext cx="2573541" cy="2536056"/>
          </a:xfrm>
          <a:prstGeom prst="rect">
            <a:avLst/>
          </a:prstGeom>
        </p:spPr>
      </p:pic>
      <p:pic>
        <p:nvPicPr>
          <p:cNvPr id="26" name="Picture 2">
            <a:extLst>
              <a:ext uri="{FF2B5EF4-FFF2-40B4-BE49-F238E27FC236}">
                <a16:creationId xmlns:a16="http://schemas.microsoft.com/office/drawing/2014/main" id="{0E39B4A8-2727-46A2-8517-1C621445B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70" y="5231816"/>
            <a:ext cx="1102880" cy="11028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808380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C1F16C-E0F7-480F-90AA-9FCD484F7CF1}"/>
              </a:ext>
            </a:extLst>
          </p:cNvPr>
          <p:cNvSpPr txBox="1"/>
          <p:nvPr/>
        </p:nvSpPr>
        <p:spPr>
          <a:xfrm>
            <a:off x="0" y="2405062"/>
            <a:ext cx="12192000" cy="3351687"/>
          </a:xfrm>
          <a:prstGeom prst="rect">
            <a:avLst/>
          </a:prstGeom>
          <a:noFill/>
        </p:spPr>
        <p:txBody>
          <a:bodyPr wrap="square" lIns="182880" tIns="146304" rIns="182880" bIns="146304" rtlCol="0">
            <a:spAutoFit/>
          </a:bodyPr>
          <a:lstStyle/>
          <a:p>
            <a:pPr algn="ctr">
              <a:lnSpc>
                <a:spcPct val="90000"/>
              </a:lnSpc>
              <a:spcAft>
                <a:spcPts val="600"/>
              </a:spcAft>
            </a:pPr>
            <a:r>
              <a:rPr lang="en-US" sz="7200" dirty="0">
                <a:gradFill>
                  <a:gsLst>
                    <a:gs pos="2917">
                      <a:schemeClr val="tx1"/>
                    </a:gs>
                    <a:gs pos="30000">
                      <a:schemeClr val="tx1"/>
                    </a:gs>
                  </a:gsLst>
                  <a:lin ang="5400000" scaled="0"/>
                </a:gradFill>
              </a:rPr>
              <a:t>Microsoft Build</a:t>
            </a:r>
          </a:p>
          <a:p>
            <a:pPr algn="ctr">
              <a:lnSpc>
                <a:spcPct val="90000"/>
              </a:lnSpc>
              <a:spcAft>
                <a:spcPts val="600"/>
              </a:spcAft>
            </a:pPr>
            <a:r>
              <a:rPr lang="en-US" sz="4400" dirty="0">
                <a:gradFill>
                  <a:gsLst>
                    <a:gs pos="2917">
                      <a:schemeClr val="tx1"/>
                    </a:gs>
                    <a:gs pos="30000">
                      <a:schemeClr val="tx1"/>
                    </a:gs>
                  </a:gsLst>
                  <a:lin ang="5400000" scaled="0"/>
                </a:gradFill>
              </a:rPr>
              <a:t>May 7-9, 2018  //  Seattle, WA</a:t>
            </a:r>
          </a:p>
          <a:p>
            <a:pPr algn="ctr">
              <a:lnSpc>
                <a:spcPct val="90000"/>
              </a:lnSpc>
              <a:spcAft>
                <a:spcPts val="600"/>
              </a:spcAft>
            </a:pPr>
            <a:endParaRPr lang="en-US" sz="4400" dirty="0">
              <a:gradFill>
                <a:gsLst>
                  <a:gs pos="2917">
                    <a:schemeClr val="tx1"/>
                  </a:gs>
                  <a:gs pos="30000">
                    <a:schemeClr val="tx1"/>
                  </a:gs>
                </a:gsLst>
                <a:lin ang="5400000" scaled="0"/>
              </a:gradFill>
            </a:endParaRPr>
          </a:p>
          <a:p>
            <a:pPr algn="ctr">
              <a:lnSpc>
                <a:spcPct val="90000"/>
              </a:lnSpc>
              <a:spcAft>
                <a:spcPts val="600"/>
              </a:spcAft>
            </a:pPr>
            <a:r>
              <a:rPr lang="en-US" sz="4400" dirty="0">
                <a:gradFill>
                  <a:gsLst>
                    <a:gs pos="2917">
                      <a:schemeClr val="tx1"/>
                    </a:gs>
                    <a:gs pos="30000">
                      <a:schemeClr val="tx1"/>
                    </a:gs>
                  </a:gsLst>
                  <a:lin ang="5400000" scaled="0"/>
                </a:gradFill>
              </a:rPr>
              <a:t>BuildWindows.com</a:t>
            </a:r>
          </a:p>
        </p:txBody>
      </p:sp>
      <p:sp>
        <p:nvSpPr>
          <p:cNvPr id="22" name="Parallelogram 21">
            <a:extLst>
              <a:ext uri="{FF2B5EF4-FFF2-40B4-BE49-F238E27FC236}">
                <a16:creationId xmlns:a16="http://schemas.microsoft.com/office/drawing/2014/main" id="{C7317A8D-A6C0-4A0D-85FD-016C9F91EA50}"/>
              </a:ext>
            </a:extLst>
          </p:cNvPr>
          <p:cNvSpPr/>
          <p:nvPr/>
        </p:nvSpPr>
        <p:spPr bwMode="auto">
          <a:xfrm rot="423976">
            <a:off x="10723510" y="-96522"/>
            <a:ext cx="627794" cy="7058041"/>
          </a:xfrm>
          <a:prstGeom prst="parallelogram">
            <a:avLst>
              <a:gd name="adj" fmla="val 62705"/>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3" name="Parallelogram 22">
            <a:extLst>
              <a:ext uri="{FF2B5EF4-FFF2-40B4-BE49-F238E27FC236}">
                <a16:creationId xmlns:a16="http://schemas.microsoft.com/office/drawing/2014/main" id="{219079FA-D2A4-4C17-969D-B81F585DB34B}"/>
              </a:ext>
            </a:extLst>
          </p:cNvPr>
          <p:cNvSpPr/>
          <p:nvPr/>
        </p:nvSpPr>
        <p:spPr bwMode="auto">
          <a:xfrm rot="423976">
            <a:off x="10371085" y="-96523"/>
            <a:ext cx="627794" cy="7058041"/>
          </a:xfrm>
          <a:prstGeom prst="parallelogram">
            <a:avLst>
              <a:gd name="adj" fmla="val 62705"/>
            </a:avLst>
          </a:prstGeom>
          <a:solidFill>
            <a:srgbClr val="FF33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Parallelogram 23">
            <a:extLst>
              <a:ext uri="{FF2B5EF4-FFF2-40B4-BE49-F238E27FC236}">
                <a16:creationId xmlns:a16="http://schemas.microsoft.com/office/drawing/2014/main" id="{C8D5118A-05A3-4CA5-AC33-87042FD89015}"/>
              </a:ext>
            </a:extLst>
          </p:cNvPr>
          <p:cNvSpPr/>
          <p:nvPr/>
        </p:nvSpPr>
        <p:spPr bwMode="auto">
          <a:xfrm rot="423976">
            <a:off x="11075935" y="-96524"/>
            <a:ext cx="627794" cy="7058041"/>
          </a:xfrm>
          <a:prstGeom prst="parallelogram">
            <a:avLst>
              <a:gd name="adj" fmla="val 62705"/>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260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4859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497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2035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659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089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33586" y="1664081"/>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41223" y="1315606"/>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799710" y="1254492"/>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18946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Elrätt-case-berlin">
  <a:themeElements>
    <a:clrScheme name="NetRelations">
      <a:dk1>
        <a:sysClr val="windowText" lastClr="000000"/>
      </a:dk1>
      <a:lt1>
        <a:sysClr val="window" lastClr="FFFFFF"/>
      </a:lt1>
      <a:dk2>
        <a:srgbClr val="929292"/>
      </a:dk2>
      <a:lt2>
        <a:srgbClr val="E7E6E6"/>
      </a:lt2>
      <a:accent1>
        <a:srgbClr val="000000"/>
      </a:accent1>
      <a:accent2>
        <a:srgbClr val="FFC222"/>
      </a:accent2>
      <a:accent3>
        <a:srgbClr val="0093D1"/>
      </a:accent3>
      <a:accent4>
        <a:srgbClr val="E1E1E1"/>
      </a:accent4>
      <a:accent5>
        <a:srgbClr val="6DB33F"/>
      </a:accent5>
      <a:accent6>
        <a:srgbClr val="EE3424"/>
      </a:accent6>
      <a:hlink>
        <a:srgbClr val="0563C1"/>
      </a:hlink>
      <a:folHlink>
        <a:srgbClr val="954F72"/>
      </a:folHlink>
    </a:clrScheme>
    <a:fontScheme name="NetRelations">
      <a:majorFont>
        <a:latin typeface="Rockwell"/>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defRPr smtClean="0"/>
        </a:defPPr>
      </a:lstStyle>
    </a:txDef>
  </a:objectDefaults>
  <a:extraClrSchemeLst/>
  <a:extLst>
    <a:ext uri="{05A4C25C-085E-4340-85A3-A5531E510DB2}">
      <thm15:themeFamily xmlns:thm15="http://schemas.microsoft.com/office/thememl/2012/main" name="NetR-PPT-mall-eng" id="{6346F798-996E-A84F-84BE-D35B367E8112}" vid="{ACB25C5A-8935-BE47-9223-2BE49558104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plore Azure Monitoring and Diagnostics - Ignite session" id="{F8C99C0C-B2E9-437C-ABC2-F7D9DBC69610}" vid="{CCFB9897-7E02-4ADF-83D6-43B9DFF38365}"/>
    </a:ext>
  </a:extLst>
</a:theme>
</file>

<file path=ppt/theme/theme7.xml><?xml version="1.0" encoding="utf-8"?>
<a:theme xmlns:a="http://schemas.openxmlformats.org/drawingml/2006/main" name="2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1856</TotalTime>
  <Words>3845</Words>
  <Application>Microsoft Office PowerPoint</Application>
  <PresentationFormat>Widescreen</PresentationFormat>
  <Paragraphs>610</Paragraphs>
  <Slides>36</Slides>
  <Notes>36</Notes>
  <HiddenSlides>1</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36</vt:i4>
      </vt:variant>
    </vt:vector>
  </HeadingPairs>
  <TitlesOfParts>
    <vt:vector size="58" baseType="lpstr">
      <vt:lpstr>Arial</vt:lpstr>
      <vt:lpstr>Avenir Next LT Pro Demi</vt:lpstr>
      <vt:lpstr>AvenirNext LT Pro</vt:lpstr>
      <vt:lpstr>AvenirNext LT Pro Regular</vt:lpstr>
      <vt:lpstr>Calibri</vt:lpstr>
      <vt:lpstr>Consolas</vt:lpstr>
      <vt:lpstr>Rockwell</vt:lpstr>
      <vt:lpstr>Rockwell Std Light</vt:lpstr>
      <vt:lpstr>Segoe UI</vt:lpstr>
      <vt:lpstr>Segoe UI Light</vt:lpstr>
      <vt:lpstr>Segoe UI Semibold</vt:lpstr>
      <vt:lpstr>Segoe UI Semilight</vt:lpstr>
      <vt:lpstr>Times New Roman</vt:lpstr>
      <vt:lpstr>Wingdings</vt:lpstr>
      <vt:lpstr>EBC_2017</vt:lpstr>
      <vt:lpstr>1_5-50155_Microsoft_Tech_Summit_Light_Template</vt:lpstr>
      <vt:lpstr>5-50155_Microsoft_Tech_Summit_Light_Template</vt:lpstr>
      <vt:lpstr>5-30721_Build_2016_Template_Light</vt:lpstr>
      <vt:lpstr>Elrätt-case-berlin</vt:lpstr>
      <vt:lpstr>5-50002_Ignite_Breakout_Template</vt:lpstr>
      <vt:lpstr>2_5-50155_Microsoft_Tech_Summit_Light_Template</vt:lpstr>
      <vt:lpstr>think-cell Slide</vt:lpstr>
      <vt:lpstr>What’s New in Azure Serverless</vt:lpstr>
      <vt:lpstr>What’s New in Azure Serverless</vt:lpstr>
      <vt:lpstr>Agenda</vt:lpstr>
      <vt:lpstr>PowerPoint Presentation</vt:lpstr>
      <vt:lpstr>PowerPoint Presentation</vt:lpstr>
      <vt:lpstr>PowerPoint Presentation</vt:lpstr>
      <vt:lpstr>PowerPoint Presentation</vt:lpstr>
      <vt:lpstr>PowerPoint Presentation</vt:lpstr>
      <vt:lpstr>What is “serverless”</vt:lpstr>
      <vt:lpstr>Benefits of “serverless”</vt:lpstr>
      <vt:lpstr>Serverless application platform components</vt:lpstr>
      <vt:lpstr>PowerPoint Presentation</vt:lpstr>
      <vt:lpstr>Azure Functions</vt:lpstr>
      <vt:lpstr>What is the “Functions” programming model?</vt:lpstr>
      <vt:lpstr>Language Support</vt:lpstr>
      <vt:lpstr>Demo </vt:lpstr>
      <vt:lpstr>PowerPoint Presentation</vt:lpstr>
      <vt:lpstr>PowerPoint Presentation</vt:lpstr>
      <vt:lpstr>What’s new in Azure Functions</vt:lpstr>
      <vt:lpstr>Henrik Fransas  Lab: Episerverless = Azure Functions + Episerver  3:15pm today Starvine  4</vt:lpstr>
      <vt:lpstr>PowerPoint Presentation</vt:lpstr>
      <vt:lpstr>PowerPoint Presentation</vt:lpstr>
      <vt:lpstr>PowerPoint Presentation</vt:lpstr>
      <vt:lpstr>PowerPoint Presentation</vt:lpstr>
      <vt:lpstr>PowerPoint Presentation</vt:lpstr>
      <vt:lpstr>Demo </vt:lpstr>
      <vt:lpstr>Azure Event Grid</vt:lpstr>
      <vt:lpstr>PowerPoint Presentation</vt:lpstr>
      <vt:lpstr>Event Schema</vt:lpstr>
      <vt:lpstr>Demo</vt:lpstr>
      <vt:lpstr>What’s new in Event Grid</vt:lpstr>
      <vt:lpstr>Demo – Altogether</vt:lpstr>
      <vt:lpstr>Resources</vt:lpstr>
      <vt:lpstr>Henrik Fransas  Lab: Episerverless = Azure Functions + Episerver  3:15pm today Starvine  4</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Collier</dc:creator>
  <cp:lastModifiedBy>Michael Collier</cp:lastModifiedBy>
  <cp:revision>56</cp:revision>
  <dcterms:created xsi:type="dcterms:W3CDTF">2018-03-07T17:27:49Z</dcterms:created>
  <dcterms:modified xsi:type="dcterms:W3CDTF">2018-03-13T05:14:22Z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mcollier@microsoft.com</vt:lpwstr>
  </property>
  <property fmtid="{D5CDD505-2E9C-101B-9397-08002B2CF9AE}" pid="5" name="MSIP_Label_f42aa342-8706-4288-bd11-ebb85995028c_SetDate">
    <vt:lpwstr>2018-03-07T17:28:53.2031044Z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